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предложения: подлежащее и сказуемое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— основа любого предложения.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понимать, о чём сообщает предложение, выделять главную мысль и точнее разбирать текст. Без подлежащего и сказуемого трудно определить смысл и строение высказывания.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находить грамматическую основу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это главная часть предложения, которая выражает его основной смысл и показывает, о чём сообщается.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она состоит из двух членов: подлежащего и сказуемого. Но в некоторых предложениях есть только один главный член.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слова уточняют место, время, причину, признак или обстоятельства действия. Они важны, но не образуют основу предложения.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подлежащее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действует, или то, о чём идёт речь. Оно отвечает на вопросы кто? что? и помогает понять предмет сообщения.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узнать в предложении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разборе подлежащее обычно подчёркивают одной чертой. Чаще всего оно выражено существительным или местоимением, например: Мальчик читает. Он улыбается.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Подлежащее: о ком или о чём говорится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600" y="3167775"/>
            <a:ext cx="19140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подлежащее
</a:t>
            </a:r>
            <a:endParaRPr lang="en-US" sz="2039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частый способ выражения подлежащего. Оно называет предмет или лицо: Лес шумит.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может называть количество действующих лиц: Двое вошли в класс.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тоже бывает подлежащим, если называет действие как предмет речи: Учиться интересно.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 и помогает не повторять одно и то же слово: Она пришла.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каково оно или что с ним происходит. Оно раскрывает главное действие или состояние.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сказуемому задают вопросы что делает? что сделает? каков? что такое? По этим вопросам легко найти его в предложении.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разборе сказуемое подчёркивают двумя чертами. Примеры: Ребята играют. День тёплый. Завтра будет праздник.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Сказуемое: что говорится о подлежащем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64" y="2477750"/>
            <a:ext cx="323357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какое значение выражает каждый вид сказуемого и как он строится в предложении.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сказуемое называет действие, а составные формы уточняют его начало или выражают признак через связку.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«Главные члены предложения»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сказуемого в школьных примерах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главные члены в предложении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определения грамматической основы на школьных примерах.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двусоставном предложении есть оба главных члена: подлежащее и сказуемое. Такое предложение сообщает мысль более полно и обычно легко разбирается по частям.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имеется только один главный член. Например: Темнеет. Морозит. Звонок. Смысл понятен, хотя второй главный член отсутствует.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предложений могут быть короткими и выразительными. Различие состоит не в длине, а в том, как устроена грамматическая основа.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не искать отсутствующий член искусственно. Нужно определить, сколько главных членов действительно есть в предложении.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и односоставные предложения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двусоставные конструкции чаще используются для тренировки поиска обеих главных частей.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двусоставные предложения, поэтому на них чаще отрабатывают умение находить подлежащее и сказуемое.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закрепления темы; условное распределение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предложения встречаются чаще в упражнениях
</a:t>
            </a:r>
            <a:endParaRPr lang="en-US" sz="29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предложениях легче увидеть, как работает грамматическая основа: сначала находится тот, о ком говорится, затем — то, что сообщается о нём. Это помогает быстро разбирать текст без лишних ошибок.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односоставных примерах главный член может быть только один: иногда это состояние, иногда — действие или признак. Такие предложения тоже передают законченную мысль и не требуют второго главного члена.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в примерах предложения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частями речи чаще всего выражаются подлежащее и сказуемое в школьных предложениях.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могут выражаться разными частями речи, но сохраняют свои основные функции: назвать предмет речи и сообщить о нём главное.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школьным примерам по теме «Главные члены предложения».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главных членов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288" y="1652950"/>
            <a:ext cx="320175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главный предмет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говорится в предложении, поэтому отвечает на вопросы кто? или что? и связано прежде всего со сказуемым.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обстоятельствами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отвечают на вопросы где? когда? как? почему?, относятся не к подлежащему, а к второстепенным членам и уточняют сообщение.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связь с 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 речи и образует вместе со сказуемым основу, значит, это подлежащее. Оно не обозначает место, время или причину.
</a:t>
            </a:r>
            <a:endParaRPr lang="en-US" sz="1291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пример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В саду птицы поют подлежащее — птицы, а сочетание в саду отвечает на вопрос где? и является второстепенным членом.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подлежащее от второстепенных слов
</a:t>
            </a:r>
            <a:endParaRPr lang="en-US" sz="25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коротких предложениях, где смысл кажется простым, но грамматическая основа определяется не сразу.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путают члены предложения в неочевидных конструкциях. Значит, полезнее всего тренировать вопросы к словам и проверять основу по смыслу.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тренировки и разборы предложений на уроках русского языка; условные частоты для наглядности, 2025.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нахождении основы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подлежащим и сказуемым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помогает разделить главные члены, когда они выражены существительными или инфинитивами. В таких случаях оно делает структуру предложения наглядной и облегчает разбор.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типа Книга — лучший друг тире показывает смысловое равенство: одно понятие объясняется через другое. В конструкциях Читать — полезно оно выделяет саму мысль.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важно не опускать тире, потому что оно связано не только с пунктуацией, но и с точным пониманием смысла и границ грамматической основы.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 предложения
</a:t>
            </a:r>
            <a:endParaRPr lang="en-US" sz="238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грамматическую основу и правильно определить тип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двор ещё тихий, но уже слышны шаги и голоса. Ученики подходят к школе, и каждый новый глагол помогает увидеть движение событий. Если добавить место и время, картина становится яснее и живее.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идёт весь день, и улица выглядит совсем по-другому. Подлежащее и сказуемое показывают, что происходит, а уточняющие слова помогают представить, где именно и с каким настроением развивается действие.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читают, отвечают и записывают предложения в тетрадь. Короткие грамматические основы делают текст понятным, а второстепенные члены уточняют детали: чьё действие, когда оно происходит и как выглядит результат.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в тексте и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не меняют грамматическую основу, но помогают точнее представить событие и понять детали сообщения.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уточнений, тем конкретнее и выразительнее предложение. Основа остаётся той же, а смысл становится полнее.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по теме «Главные и второстепенные члены предложения».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добавляют второстепенные члены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918" y="2477750"/>
            <a:ext cx="29532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проверить, есть ли в предложении грамматическая основа и сколько в ней главных членов.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вопросы кто? что? и другое слово сообщает о нём главное, перед нами грамматическая основа; в односоставном предложении её может составлять один член.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правилам школьного синтаксического разбора.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нахождения главных членов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 — основа понимания смысла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подлежащее и сказуемое помогает не только делать разбор, но и лучше понимать любую фразу. Когда основа найдена верно, смысл предложения становится ясным и точным.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2026-05-22T18:29:41Z</dcterms:created>
  <dcterms:modified xsi:type="dcterms:W3CDTF">2026-05-22T18:29:41Z</dcterms:modified>
</cp:coreProperties>
</file>