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лужи превращаются у поэта в смешных сонных героев.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Золотухина «Лужи-зеваки»: весёлое стихотворение о весне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слов стихотворение настраивает на улыбку: лужи ведут себя как живые, а весна кажется озорной и доброй. Детям легко узнать знакомую улицу после зимы и увидеть в ней маленькое чудо.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лужи и живая весна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мокрую землю, блеск воды и переменчивую погоду, поэтому картина кажется очень живой, свежей и подвижной.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здесь не тихая и сонная, а весёлая и чуть озорная: будто сама природа проснулась, улыбнулась и начала играть.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раннюю весну, когда снег уже начинает таять, а на дорогах и во дворе появляются первые лужи.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обычный двор необычным: неживое словно оживает, а читатель невольно улыбается, представляя знакомую весеннюю картинку.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как смешные герои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лужи выглядят не просто как вода на земле, а как ленивые, сонные и немного смешные персонажи, которых хочется рассматривать и запоминать.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оживляет весеннюю картину и превращает обычные лужи в забавных героев.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приём помогает лужам «вести себя» как люди и делает стихотворение особенно понятным детям.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Т. Золотухиной «Лужи-зеваки»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поддерживают движение и делают стихотворение запоминающимся: будто капли одна за другой падают в лужу и тихо звенят.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мягко и напевно, поэтому чтение напоминает маленькую весеннюю песенку, а не длинный серьёзный рассказ.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легко: короткие строки и простые слова не перегружают текст и помогают быстро уловить его настроение.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остаётся светлым и улыбчивым, поэтому после чтения у детей возникает ощущение радости, свежести и весеннего оживления.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таяния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обычный двор ранней весной. На земле блестят лужи, рядом виднеются серые остатки снега, а воздух кажется влажным и прохладным. Картина простая, но в ней уже чувствуется тепло приближающегося дня.
</a:t>
            </a:r>
            <a:endParaRPr lang="en-US" sz="105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Дорожка, полная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дорожке тянутся отражения неба и солнечного света. Вода дрожит от лёгкого движения, и даже самая обычная тропинка кажется нарядной. Весенний блеск делает знакомое место особенно красивым и живым.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лужи легко представить как сонных героев, которые будто зевают после зимы. Они лежат спокойно, поблёскивают и словно ждут, когда весна окончательно разбудит весь двор.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легко представить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весенним двором превращается в весёлый поэтический образ.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30311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2353" y="1728788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55188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смешит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обычные лужи показаны как живые существа. Такая неожиданность сразу вызывает улыбку и делает стихотворение лёгким для восприятия.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как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ведут себя словно сонные и ленивые персонажи. Когда неживой предмет получает человеческие черты, привычная картина становится забавной и запоминающейся.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весенняя шутка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мягкий и доброжелательный, без насмешки. Он помогает детям почувствовать радость весны и увидеть, как поэт играет с привычными словами и образами.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 стихотворении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интересное можно увидеть даже в самой простой луже, если смотреть внимательно и не проходить мимо привычного.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детали вокруг: блеск воды, мокрую землю, остатки снега и перемены в небе после зимы.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юного читателя это важный урок: мир становится ярче, когда учишься подмечать красоту в знакомых вещах и радоваться ей.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весны и воды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очень понятные слова: снег, вода, двор, блеск, весна. Они легко представляются и помогают сразу увидеть знакомую картину после зимы. Текст звучит ясно и без лишней сложности.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оживляют лужи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слова, которые придают лужам характер и движение. Благодаря им обычная вода на земле кажется живой, а весенний двор превращается в смешную и запоминающуюся сцену.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ритм стихотворения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Короткая строка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читаются быстро и легко. Они помогают не спешить, а словно шаг за шагом рассматривать весеннюю картину.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звуки создают ритм, похожий на капли и брызги. Стихотворение начинает звучать как весёлая игра.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Лёгкое запоминание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строка короткая и ритм ровный, текст лучше удерживается в памяти. Так стихотворение становится особенно удобным для чтения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помогает увидеть перемены вокруг. Мир просыпается, и даже простая вода на земле кажется важной частью этого радостного обновления.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делает наблюдение особенно ярким. Обычная картина превращается в маленькое чудо, а читатель учится радоваться простым вещам без спешки.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красоту можно заметить и в самом обычном: в луже, мокрой дороге, тающем снеге. Если смотреть внимательно, повседневность становится интересной.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от текста — свет и оживление. В нём чувствуется ожидание тепла, когда всё вокруг только начинает просыпаться после зимы. Это настроение легко передаётся читателю.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шутливость и мягкая улыбка. Лужи ведут себя как смешные герои, и из-за этого весна кажется не только красивой, но и очень дружелюбной.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100" y="1725553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40703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41988" y="3135641"/>
            <a:ext cx="244125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первоклассникам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то, что дети видят каждый год: лужи, снег, мокрый двор и первые признаки весны. Поэтому содержание легко представить и обсудить.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короткие и ясные, без трудных выражений. Это помогает читать без напряжения и сразу понимать, о чём говорит поэт.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Шутливое настроение делает стихотворение дружелюбным и интересным. Ребёнку легко улыбнуться лужам-зевакам и запомнить необычный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 фантазия в одном стихотворении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поэт добавляет фантазию и превращает лужи в персонажей. Они уже не просто часть пейзажа, а забавные герои с почти человеческим поведением.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обычная весенняя картина: тает снег, на земле появляется вода, двор становится влажным и блестящим. Всё это очень похоже на настоящий день ранней весной.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реального и выдуманного делает текст живым. Читатель видит знакомое место, но смотрит на него по-новому и с улыбкой.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благодаря этому стихотворение запоминается. В нём обычный двор не исчезает, а становится маленькой поэтической историей, полной движения и доброго юмора.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почувствовать переход от зимнего холода к теплу. Природа будто пробуждается, и вместе с ней оживает настроение человека.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движении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находится в движении: вода собирается в лужи, поблёскивает, меняет вид двора и дороги. Весна кажется не тихой, а живой и деятельной.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смешной поэтический образ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обычного наблюдения к выразительному художественному образу в стихотворении Т. Золотухиной.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 силу фантазии. Стоит добавить добрую улыбку, и обычный весенний двор превращается в маленькую историю, которую хочется перечитывать.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радоваться простым вещам. В нём нет сложных событий, но есть свежесть весны, движение воды и ощущение, что мир становится светлее.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внимательно смотреть на природу. Даже знакомые лужи и мокрые дорожки могут рассказать что-то интересное, если заметить их перемены.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«Лужи-зеваки» — весёлая весенняя находка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Т. Золотухиной запоминается лёгким юмором, живыми образами и добрым взглядом на весну. Оно напоминает: поэзия умеет видеть чудо даже в самой обычной луже.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2026-05-23T23:51:42Z</dcterms:created>
  <dcterms:modified xsi:type="dcterms:W3CDTF">2026-05-23T23:51:42Z</dcterms:modified>
</cp:coreProperties>
</file>