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острова и полуострова — значение и многообразие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особенности и роль островов и полуостровов в природе и жизни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и географическое значение островов и полуостровов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острова и полуострова влияли на историю и природу Земли. Они образуют значительную часть суши, служили торговыми путями и центрами цивилизаций, задавая культурные и хозяйственные особенности регионов.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— это участок суши, полностью окружённый водой, с разнообразными размерами и расположением в морях, реках или озёрах. На картах он чётко выделяется как изолированный элемент.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 — часть суши, омываемая водой с трёх сторон и соединённая с материком одной стороной. Он имеет разные размеры и формы, легко узнаваем по характерному выступу в водоём.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острова и полуострова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острова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острова, окружённые морской водой; примеры — Гренландия и Сахалин. Они характеризуются разнообразной природой и значительной площадью, важны для экологии и экономики регионов.
</a:t>
            </a:r>
            <a:endParaRPr lang="en-US" sz="1999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 озёрные острова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острова в реках и озёрах, такие как Васильевский остров в Санкт-Петербурге и Ольхон на Байкале. Они имеют уникальные ландшафты и часто важны для местных сообществ.
</a:t>
            </a:r>
            <a:endParaRPr lang="en-US" sz="2027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полуострова мира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Кольский в России, Аравийский на Ближнем Востоке и Аппенинский в Италии являются крупными полуостровами с историческим и природным значением для своих регионов.
</a:t>
            </a:r>
            <a:endParaRPr lang="en-US" sz="2119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формирования
</a:t>
            </a:r>
            <a:endParaRPr lang="en-US" sz="2800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островов и полуостровов образовался специфическими процессами, отражающими геологические и климатические условия, что влияет на их ландшафт и экосистемы.
</a:t>
            </a:r>
            <a:endParaRPr lang="en-US" sz="2208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 примеры островов и полуостровов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формирования островов и полуостровов
</a:t>
            </a:r>
            <a:endParaRPr lang="en-US" sz="4053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Извержения вулканов создают новые острова, как, например, Гавайские. Лава затвердевает, формируя сушу в океане.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материковых участков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материка отделяются и превращаются в острова, что происходит из-за разломов и эрозии, например, отделение Сахалина.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суши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тектонических движений суша поднимается из воды, как на примере Японии, расширяя площадь материков.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полуостровов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формируются из-за эрозии, намыва или особенностей береговой линии, создавая выступы суши, соединённые с материком.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211" y="2070500"/>
            <a:ext cx="3812829" cy="552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370" y="2070500"/>
            <a:ext cx="3812829" cy="552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0529" y="2070500"/>
            <a:ext cx="3812829" cy="552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67688" y="2070500"/>
            <a:ext cx="3812829" cy="552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города на островах и полуостровах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1135064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Явы
</a:t>
            </a:r>
            <a:pPr algn="l" indent="0" marL="0">
              <a:lnSpc>
                <a:spcPct val="90000"/>
              </a:lnSpc>
              <a:buNone/>
            </a:pPr>
            <a:r>
              <a:rPr lang="en-US" sz="1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Ява в Индонезии является самым населённым в мире с более 145 миллионами жителей. Здесь развиты сельское хозяйство и промышленность.
</a:t>
            </a:r>
            <a:endParaRPr lang="en-US" sz="1879" dirty="0"/>
          </a:p>
        </p:txBody>
      </p:sp>
      <p:sp>
        <p:nvSpPr>
          <p:cNvPr id="10" name="Text 3"/>
          <p:cNvSpPr txBox="1"/>
          <p:nvPr/>
        </p:nvSpPr>
        <p:spPr>
          <a:xfrm>
            <a:off x="5212226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полуостровные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1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 в Индии и Барселона в Испании — важные мегаполисы, расположенные на полуостровах, играющие роль экономических и культурных центров.
</a:t>
            </a:r>
            <a:endParaRPr lang="en-US" sz="1846" dirty="0"/>
          </a:p>
        </p:txBody>
      </p:sp>
      <p:sp>
        <p:nvSpPr>
          <p:cNvPr id="11" name="Text 4"/>
          <p:cNvSpPr txBox="1"/>
          <p:nvPr/>
        </p:nvSpPr>
        <p:spPr>
          <a:xfrm>
            <a:off x="9289388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Город-государство Сингапур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расположен на острове и отличается высоким уровнем развития, стратегическим расположением и значительной ролью в международной торговле.
</a:t>
            </a:r>
            <a:endParaRPr lang="en-US" sz="1802" dirty="0"/>
          </a:p>
        </p:txBody>
      </p:sp>
      <p:sp>
        <p:nvSpPr>
          <p:cNvPr id="12" name="Text 5"/>
          <p:cNvSpPr txBox="1"/>
          <p:nvPr/>
        </p:nvSpPr>
        <p:spPr>
          <a:xfrm>
            <a:off x="13366550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Малонаселённые острова и полуострова
</a:t>
            </a:r>
            <a:pPr algn="l" indent="0" marL="0">
              <a:lnSpc>
                <a:spcPct val="90000"/>
              </a:lnSpc>
              <a:buNone/>
            </a:pPr>
            <a:r>
              <a:rPr lang="en-US" sz="1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территории, например, остров Пасхи и Чукотский полуостров, имеют низкую плотность населения из-за удалённости и сложных климатических условий.
</a:t>
            </a:r>
            <a:endParaRPr lang="en-US" sz="16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острова и полуострова мира и России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— крупнейший остров мира с площадью более 2 миллионов км², покрыта ледниками и важна для климатических исследований.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Гвинея и Борнео — значимые острова тропических широт с богатым биоразнообразием и большим количеством жителей.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 с богатой флорой и фауной занимает пятую позицию по площади и славится уникальными биосистемами и эндемиками.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крупнейший остров — Сахалин, а главные полуострова — Кольский, Камчатка, Таймыр и Ямал обладают стратегическим и экологическим значением.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Архипелаги и крупные полуостровные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 — это группа островов, расположенных рядом друг с другом. Примеры: Японские, Филиппинские и Мальдивские острова, каждые с уникальной природой и культурой.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полуострова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полуострова, такие как Скандинавия, Крым и Балканский, занимают обширные территории и играют важную роль в политике, экономике и экологии своих регионов.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островов и полуостровов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часто имеют мягкий, влажный климат благодаря влиянию окружающих вод, что способствует развитию уникальных экосистем, как на Яве и Исландии.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районы отличаются резкими климатическими условиями: например, Аляска со суровыми зимами и Ява с тропическими дождями.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полуостровов разнообразен: внутренние районы более континентальны, а прибрежные — умеренные, как в случае с Крымом и Скандинавией.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Мадагаскарские лемуры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Лемуры — эндемичные приматы Мадагаскара, которых нет больше нигде в мире. Их разнообразие видов и адаптации поражают учёных и туристов.
</a:t>
            </a:r>
            <a:endParaRPr lang="en-US" sz="2217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Комодский варан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крупный ящер обитает только на нескольких островах Индонезии. Способен выживать в суровых условиях и считается живым окаменелостью.
</a:t>
            </a:r>
            <a:endParaRPr lang="en-US" sz="2208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Новозеландская киви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Птица, характерная только для Новой Зеландии, с непривычным образом жизни — ночная активность и полное отсутствие летательных способностей.
</a:t>
            </a:r>
            <a:endParaRPr lang="en-US" sz="2372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Галапагосских островов
</a:t>
            </a:r>
            <a:endParaRPr lang="en-US" sz="2576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 растений Галапагос служат примером адаптации к изолированной среде и сыграли важную роль в теории эволюции Дарвина.
</a:t>
            </a:r>
            <a:endParaRPr lang="en-US" sz="2400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флора и фауна островов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людей на островах и полуостровах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островов часто сталкиваются с ограниченным доступом к ресурсам, поэтому рыболовство, морская торговля и туризм занимают центральное место в их экономике и культуре.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островов приводит к формированию уникальных традиций и обычаев, существенно отличающихся от материковых культур, что отражается в языке и образе жизни.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благодаря связи с материком являются центрами торговли и транспорта, здесь развивается сельское хозяйство, промышленность и коммерция благодаря удобному расположению у моря.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070085"/>
            <a:ext cx="10121400" cy="7992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полуострова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Представленная таблица включает крупнейшие по площади полуострова мира с указанием основных государств, на территории которых они расположены.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полуострова охватывают обширные территории и включают множество стран с разнообразным климатом и историческим наследием.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Атлас, 2023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экосистем на островах и полуостровах оказывает влияние на глобальные климатические процессы и циркуляцию воды в природе.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регионы служат убежищем для редких и исчезающих видов, а изоляция способствует формированию эндемичных животных и растений.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их территории формируются уникальные экосистемы — от тропических лесов до тундры, обеспечивающие биологическое разнообразие и природную устойчивость.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полуострова являются важными путями миграции животных, способствуют распространению и сохранению видов в различных природных условиях.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островов и полуостровов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полностью окружаются водой, что формирует их климат и инфраструктуру. Полуострова имеют территориальную связь с материком, влияя на экономику и культуру.
</a:t>
            </a:r>
            <a:pPr algn="l" indent="0" marL="0">
              <a:lnSpc>
                <a:spcPct val="150041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основное отличие — полная изоляция островов и тесное соединение полуостровов с материком, что отражается на климате и развитии.
</a:t>
            </a:r>
            <a:endParaRPr lang="en-US" sz="2168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острова и полуострова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географических особенностей, 2024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211" y="2070500"/>
            <a:ext cx="3812829" cy="552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370" y="2070500"/>
            <a:ext cx="3812829" cy="552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0529" y="2070500"/>
            <a:ext cx="3812829" cy="552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67688" y="2070500"/>
            <a:ext cx="3812829" cy="552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расположенные на островах и полуостровах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1135064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Копенгаген — столица на острове Зеландия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Копенгаген расположен на острове Зеландия и является крупным культурным и экономическим центром Дании. Благодаря морскому положению город развивает судоходство и туризм.
</a:t>
            </a:r>
            <a:endParaRPr lang="en-US" sz="1556" dirty="0"/>
          </a:p>
        </p:txBody>
      </p:sp>
      <p:sp>
        <p:nvSpPr>
          <p:cNvPr id="10" name="Text 3"/>
          <p:cNvSpPr txBox="1"/>
          <p:nvPr/>
        </p:nvSpPr>
        <p:spPr>
          <a:xfrm>
            <a:off x="5212226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— город-государство на острове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занимает один остров и несколько маленьких, сочетая в себе современные технологии и богатую историю. Это один из мировых финансовых центров с развитой инфраструктурой.
</a:t>
            </a:r>
            <a:endParaRPr lang="en-US" sz="1556" dirty="0"/>
          </a:p>
        </p:txBody>
      </p:sp>
      <p:sp>
        <p:nvSpPr>
          <p:cNvPr id="11" name="Text 4"/>
          <p:cNvSpPr txBox="1"/>
          <p:nvPr/>
        </p:nvSpPr>
        <p:spPr>
          <a:xfrm>
            <a:off x="9289388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 на острове Салсет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Мумбаи, расположенный на острове Салсет, — крупнейший город Индии по населению и важный порт. Здесь развиты промышленность, торговля и культурная жизнь региона.
</a:t>
            </a:r>
            <a:endParaRPr lang="en-US" sz="1802" dirty="0"/>
          </a:p>
        </p:txBody>
      </p:sp>
      <p:sp>
        <p:nvSpPr>
          <p:cNvPr id="12" name="Text 5"/>
          <p:cNvSpPr txBox="1"/>
          <p:nvPr/>
        </p:nvSpPr>
        <p:spPr>
          <a:xfrm>
            <a:off x="13366550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Барселона на Пиренейском полуострове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Барселона — известный европейский город с богатым историческим наследием, развитой транспортной сетью и культурными достопримечательностями, расположенный на полуострове в Испании.
</a:t>
            </a:r>
            <a:endParaRPr lang="en-US" sz="15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— крупнейший остров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 находится на Дальнем Востоке, занимает площадь 76,6 тыс. км² и славится рыболовством и добычей нефти. Остров отличается богатой природой и стратегическим расположением.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— уникальный полуостров с вулканами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известна более 30 действующими вулканами, разнообразной флорой и фауной, а также многочисленными термальными источниками, превращая ее в природный заповедник федерального значения.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острова и полуострова: Сахалин и Камчатка
</a:t>
            </a:r>
            <a:endParaRPr lang="en-US" sz="5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крупнейших островов мира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крупнейшие острова планеты по площади, показывающие их размеры и важность в природном и географическом контекстах.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существенно превосходит по площади другие острова, что делает её самой крупной сушей, полностью окружённой водой.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Атлас, 2023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островов часто базируется на рыболовстве, сельском хозяйстве и развитом туризме, как на Мальдивах и Яве, что обеспечивает значительный доход регионов.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и примеры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Полуострова служат важными транспортными коридорами и развивают порты, облегчая международную торговлю, например, в Крыму, Корее и на Флориде.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полуострова обладают богатыми запасами нефти и природного газа, что стимулирует развитие судостроения и промышленности, поддерживая экономику регионов.
</a:t>
            </a:r>
            <a:endParaRPr lang="en-US" sz="27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211" y="2070500"/>
            <a:ext cx="3812829" cy="552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370" y="2070500"/>
            <a:ext cx="3812829" cy="552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0529" y="2070500"/>
            <a:ext cx="3812829" cy="552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67688" y="2070500"/>
            <a:ext cx="3812829" cy="552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острова и полуострова для туризма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1135064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Бали — рай для туристов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Бали в Индонезии привлекает миллионы посетителей мягким климатом, пляжами и культурными фестивалями. В 2019 году остров посетили более шести миллионов туристов.
</a:t>
            </a:r>
            <a:endParaRPr lang="en-US" sz="1802" dirty="0"/>
          </a:p>
        </p:txBody>
      </p:sp>
      <p:sp>
        <p:nvSpPr>
          <p:cNvPr id="10" name="Text 3"/>
          <p:cNvSpPr txBox="1"/>
          <p:nvPr/>
        </p:nvSpPr>
        <p:spPr>
          <a:xfrm>
            <a:off x="5212226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 — культурное наследие в Средиземном море
</a:t>
            </a:r>
            <a:pPr algn="l" indent="0" marL="0">
              <a:lnSpc>
                <a:spcPct val="90000"/>
              </a:lnSpc>
              <a:buNone/>
            </a:pPr>
            <a:r>
              <a:rPr lang="en-US" sz="1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 славится историческими памятниками и живописной природой. Туризм здесь способствует сохранению архитектуры и поддержке местного бизнеса.
</a:t>
            </a:r>
            <a:endParaRPr lang="en-US" sz="1684" dirty="0"/>
          </a:p>
        </p:txBody>
      </p:sp>
      <p:sp>
        <p:nvSpPr>
          <p:cNvPr id="11" name="Text 4"/>
          <p:cNvSpPr txBox="1"/>
          <p:nvPr/>
        </p:nvSpPr>
        <p:spPr>
          <a:xfrm>
            <a:off x="9289388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Сицилия — остров исторических контрастов
</a:t>
            </a:r>
            <a:pPr algn="l" indent="0" marL="0">
              <a:lnSpc>
                <a:spcPct val="90000"/>
              </a:lnSpc>
              <a:buNone/>
            </a:pPr>
            <a:r>
              <a:rPr lang="en-US" sz="1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Сицилия очаровывает гостей богатой историей, древними руинами и природными красотами, включая вулкан Этна — один из самых активных в Европе.
</a:t>
            </a:r>
            <a:endParaRPr lang="en-US" sz="1753" dirty="0"/>
          </a:p>
        </p:txBody>
      </p:sp>
      <p:sp>
        <p:nvSpPr>
          <p:cNvPr id="12" name="Text 5"/>
          <p:cNvSpPr txBox="1"/>
          <p:nvPr/>
        </p:nvSpPr>
        <p:spPr>
          <a:xfrm>
            <a:off x="13366550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Юкатан — полуостров с майянскими загадками
</a:t>
            </a:r>
            <a:pPr algn="l" indent="0" marL="0">
              <a:lnSpc>
                <a:spcPct val="90000"/>
              </a:lnSpc>
              <a:buNone/>
            </a:pPr>
            <a:r>
              <a:rPr lang="en-US" sz="1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Полуостров Юкатан в Мексике знаменит древними пирамидальными комплексами, пляжами Карибского моря и уникальной природой, что привлекает путешественников по всему миру.
</a:t>
            </a:r>
            <a:endParaRPr lang="en-US" sz="15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значения островов и полуостровов для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полуострова играют ключевую роль в экологии, культуре и экономике, выступая важным звеном в поддержании природного баланса и развитии человеческого общества.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2026-05-10T22:48:16Z</dcterms:created>
  <dcterms:modified xsi:type="dcterms:W3CDTF">2026-05-10T22:48:16Z</dcterms:modified>
</cp:coreProperties>
</file>