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у народов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путешествие по музыкальным традициям России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знакомит с народами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рассказывают о семье, труде, природе и праздниках. Их пели без нот, поэтому мелодии легко запоминались и переходили от старших к младшим, сохраняя живую память о традициях.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музыка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 часто звучат протяжно и очень душевно. В них можно услышать картины природы, трудовые дела, дружбу и весёлые праздники, словно сама русская земля поёт.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знакомых жанров — колыбельные, плясовые, хороводные и обрядовые песни. А балалайка, гармонь и ложки помогают сразу узнать русское звучание, даже если мелодия ещё только начинается.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напевы и праздничный ритм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легко запоминаются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татарских песнях мелодия часто тянется мягко и красиво, а украшения делают её особенно нарядной. Такие напевы легко узнаются и звучат очень тепло.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в которых слышен праздник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танцы быстрые и живые. Чёткий ритм помогает двигаться легко и дружно, а курай, гармонь и ударные делают музыку ещё звонче и праздничнее.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музыка и звучание курая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Курай поёт, как ветер над степью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музыка напоминает простор Южного Урала и широкую степь. Главный её символ — курай, длинная флейта с мягким, протяжным голосом. Его звук будто приглашает прислушаться к природе и представить далёкую дорогу.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в которой слышно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башкирском пении важны сила дыхания и красота напева. Мелодии часто разворачиваются широко, как небо над полем. Кажется, что песня спокойно идёт вперёд и не спешит, а просто рассказывает свою историю.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связанная с жизнью кочевников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напевы выросли из жизни среди природы, поездок и открытых пространств. Они звучат свободно и уверенно. Такая музыка легко представляется рядом с костром, дорогой и лошадьми, которые тихо ждут своего часа.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Чувашские песни и вышитый ритм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Чувашские песни звучат певуче и ясно, будто шаги по ровной дорожке. В них часто повторяются короткие фразы, поэтому мелодию легко подхватить и петь вместе.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слышны семья, поле, труд и праздник. Особенно красиво они звучат хором, когда яркие костюмы и вышивка словно подсказывают ритм самой музыке.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Удмуртская музыка: близость к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Удмуртские мелодии часто спокойные и мягкие, как тихий лесной вечер. В них слышится повторяющийся ритм, который помогает песне звучать ровно и очень душевно.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семейных и календарных праздниках особенно важны хоровое пение и обрядовые песни. Такая музыка объединяет людей и напоминает о деревне, природе и старинных обычаях.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Якутская музыка: Север и большой голос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народа саха, или якутов, похожа на северный простор и долгую зиму. В ней звучат протяжные звуки, а порой и подражание голосам природы.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праздник Ысыах собирает людей для песен, круговых танцев и добрых пожеланий. В такие моменты музыка звучит особенно широко, как светлое северное небо.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Чеченская музыка и энергия танца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ритма и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Чеченская музыка отличается сильным ритмом и очень выразительной мелодией. Под неё хочется двигаться быстро и чётко, как на большом празднике, где всё идёт в лад.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чести и гостеприимстве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танцах важны уважение к старшим, честь и гостеприимство. Музыка здесь не просто звучит — она будто ведёт за собой движение, хлопки и радостное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музыки разных народов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слышатся лес, степь, река или солнце. Природа подсказывает и настроение, и темп, поэтому музыка становится похожей на живой рассказ.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часто поют дома, на праздниках и в кругу близких. Они помогают людям быть вместе и делают обычный вечер немного теплее.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чёткий ритм помогают легко запомнить мелодию. Поэтому народные песни удобно петь хором, а ещё — почти невозможно забыть.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традициях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мелодия хранит историю своего народа. Когда дети слушают такую музыку, они узнают больше о прошлом и о том, как жили их предки.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Балалайка: звонкий голос русской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сразу узнаётся по звонкому и весёлому звучанию. Её часто можно представить рядом с плясовой песней или задорным хороводом. Три струны, деревянный корпус и живой ритм делают этот инструмент настоящим музыкальным символом русской традиции.
</a:t>
            </a:r>
            <a:endParaRPr lang="en-US" sz="99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Курай: дыхание башкирской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Курай похож на длинную тростниковую флейту и звучит мягко, протяжно и свободно. Его мелодия напоминает простор, ветер и дальние дороги. Такой инструмент помогает слушателю словно услышать саму природу Южного Урала.
</a:t>
            </a:r>
            <a:endParaRPr lang="en-US" sz="1050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и барабан: ритм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и барабан поддерживают песню чётким ритмом и помогают танцу стать более живым. Их звук может быть громким, резким или мерным, как шаги в хороводе. Именно такие инструменты часто задают настроение общего веселья.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её части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соединяет мелодию, ритм и слова в одно целое. Если убрать хотя бы один элемент, песня сразу потеряет свой характер и станет менее узнаваемой.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припев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и повторяющиеся строки помогают петь вместе, не сбиваясь. Поэтому такие песни легко запоминаются и звучат особенно дружно, будто весь класс поёт одним голосом.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народные песни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песни тихие и мягкие. Они звучат спокойно, чтобы убаюкать ребёнка и подарить ему чувство тепла, заботы и домашнего уюта.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 соединяются с движением по кругу. В них важны согласованные шаги, повторяющийся напев и ощущение общей игры, в которой никто не остаётся в стороне.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песни обычно быстрые и бодрые. Их чёткий ритм словно подсказывает, когда хлопать, притопывать и весело двигаться в такт музыке.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песни связаны с праздниками и важными событиями. Они помогают людям встречать времена года, отмечать семейные обычаи и сохранять память о традициях.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на которых звучит музыка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Сабантуй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татар и башкир праздник отмечает окончание весенних работ. Его сопровождают песни, танцы, соревнования и общее радостное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этот праздник провожает зиму. Звучат весёлые песни, игры и хороводы, а музыка помогает всем почувствовать приближение весны.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Ысыах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народа саха летний праздник связан с солнцем и обновлением природы. На нём звучат песни, благопожелания и круговые танцы.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музыка передаётся от поколения к поколению
</a:t>
            </a:r>
            <a:endParaRPr lang="en-US" sz="218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домашнего исполнения до школьных и праздничных сцен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народную музыку внимательно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 внимание на ритм и громкость. Повторяющиеся удары и чёткие акценты делают мелодию легко узнаваемой, а тихие места создают особое чувство ожидания.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послушай, как меняется мелодия и какие инструменты её поддерживают. Так можно заметить припев, вступление и даже «характер» самой песни.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прислушайся к темпу: музыка может идти спокойно и плавно или, наоборот, быстро и задорно. Темп помогает понять, какое настроение хочет передать песня.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народный костюм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помогает лучше почувствовать характер музыки. Яркие краски, вышивка и красивые детали делают выступление праздничным, словно песня сама выходит на сцену в нарядном платье.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Пояса, головные уборы и узоры часто подчеркивают традиции народа. На концерте такой костюм не просто украшает исполнителя, а рассказывает о культуре не хуже хорошей мелодии.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школе, доме и на празднике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народные песни звучат особенно тепло. Их поют детям, вспоминают на семейных встречах и передают как добрую музыкальную память.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кружках дети знакомятся с мелодиями разных народов России. Так музыка становится понятной, интересной и очень близкой.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и ансамбле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хоры и ансамбли помогают старинным песням жить дальше. Совместное исполнение делает музыку дружной, громкой и по-настоящему праздничной.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и больших праздниках народные мелодии объединяют людей разных возрастов. Все слушают, поют и улыбаются почти как одна большая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музыкальные традиции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хранит историю, язык и память о предках. Через песню можно почувствовать, как жили люди, о чём мечтали и что для них было важным.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 и поют песни разных народов, они узнают богатство России. Разные мелодии учат замечать красоту не только своей культуры, но и культуры соседей.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чужой музыке помогает людям дружить и лучше понимать друг друга. А дружба делает большую страну крепче, добрее и, конечно, веселее.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карта большой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России похожа на яркую карту: на ней есть тихие колыбельные, весёлые хороводы, задорные танцы и праздничные песни. Каждая традиция звучит по-своему, но вместе они создают единый и дружный мир.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2026-05-24T21:49:36Z</dcterms:created>
  <dcterms:modified xsi:type="dcterms:W3CDTF">2026-05-24T21:49:36Z</dcterms:modified>
</cp:coreProperties>
</file>