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Австрийской империи к Австро-Венгрии: как искали выход из 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многонациональная империя пыталась не распасться?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империя Габсбургов оказалась в трудном положении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 управляла разными народами с собственными языками и интересами. Центр власти был в Вене, но удерживать огромную территорию становилось всё сложнее. Революции 1848 года показали: старая система уже не справляется.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16480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Австрийская империя в первой половине XIX века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Империя, созданная в 1804 году, опиралась прежде всего на власть императора из династии Габсбургов. Он принимал главные решения и считался символом единства огромного государства.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чиновники и полиция поддерживали спокойствие внутри страны. Их задача заключалась не только в защите границ, но и в том, чтобы не допустить новых выступлений и сохранить существующий порядок.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участия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почти не влияло на политику. Широкие слои населения не участвовали в управлении, поэтому недовольство накапливалось и всё чаще выражалось в требованиях перемен.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 разнородная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занимала обширные земли в центре Европы. Разные языки, традиции и исторические интересы делали управление особенно трудным, а сохранение единства становилось главной задачей правительства.
</a:t>
            </a:r>
            <a:endParaRPr lang="en-US" sz="13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многонациональной империи Габсбургов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Австрию, Венгрию, Чехию, Хорватию, Галицию, Трансильванию и часть северной Италии. Эти земли были связаны одной властью, но сильно отличались друг от друга.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Габсбургов располагались в самом центре Европы. Такое положение помогало влиять на соседей, но одновременно осложняло защиту и управление разными регионами империи.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политической карте особенно выделялись Вена, Буда, Прага, Львов и Загреб. Именно в этих центрах сосредотачивались управление, торговля и культурная жизнь разных частей монархии.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единого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Жившие рядом народы не образовывали одного политического сообщества. У каждого были свои язык и культура, поэтому общая карта империи выглядела как объединение разных исторических земель.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Австрийской империи и отсутствие одного большинства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населения были многочисленны и несли разные политические ожидания, поэтому власти приходилось постоянно искать баланс интересов.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теме; значения условные, для наглядного сравнения групп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народ не доминировал на всей территории, а значит, национальный вопрос становился центральным для управления империей.
</a:t>
            </a:r>
            <a:endParaRPr lang="en-US" sz="11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4331" y="1371600"/>
            <a:ext cx="2851501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1848 года: первый крупный удар по старой системе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волнения охватили Вену, Прагу и Пешт. Люди выходили на улицы, потому что хотели перемен в управлении, свободе слова и положении народов империи.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событий требовали конституции, свободы печати и отмены старых ограничений. Во многих городах эти идеи быстро стали символом надежды на более справедливый порядок.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выступления были подавлены, правительство увидело, что прежними методами удерживать империю всё труднее. После 1848 года необходимость перемен уже нельзя было игнорировать.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Венгрии особенно сильным стало стремление к самостоятельности. Там вопрос о собственных правах и власти звучал громче, чем в других частях империи.
</a:t>
            </a:r>
            <a:endParaRPr lang="en-US" sz="11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Иосиф I и попытка сохранить единство империи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император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Иосиф I пришёл к власти в 1848 году и оставался императором до 1916 года. Его долгий правления стал временем постоянного поиска способа сохранить монархию.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1850-х годах власть ещё сильнее сосредоточилась в Вене. Чиновники, армия и полиция контролировали жизнь государства, а решения всё чаще принимались сверху.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надеялось, что строгая дисциплина поможет удержать огромную империю от распада. Однако одними административными мерами нельзя было снять недовольство народов.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не исчезла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Немцы, венгры, чехи и другие народы продолжали требовать больше прав и самостоятельности. Поэтому внешне единая монархия внутри оставалась напряжённой и нестабильной.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6811" y="1502100"/>
            <a:ext cx="2595703" cy="199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Венгрия как главный политический вопрос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несбывшихся надеждах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революции 1848–1849 годов венгерская знать не отказалась от мысли вернуть утраченные права. В городах и усадьбах обсуждали, как добиться собственного парламента и большего влияния на решения. Именно венгерский вопрос всё сильнее определял разговоры с Веной.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Будапешт хочет больше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Венгерские политики настаивали не только на самоуправлении, но и на признании своих особых прав. Для них было важно, чтобы Будапешт не подчинялся Вене во всём, а имел собственные органы власти. Так спор о власти превратился в спор о будущем всей монархии.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Переговоры, от которых зависела империя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1860-е годы вопрос о Венгрии стал центральным в переговорах с австрийским двором. От того, удастся ли найти соглашение, зависело, сохранится ли государство в прежнем виде. Поиск компромисса стал не выбором, а необходимостью.
</a:t>
            </a:r>
            <a:endParaRPr lang="en-US" sz="11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510627"/>
            <a:ext cx="4486275" cy="6663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Австрии от Пруссии в 1866 году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военный эпизод показал, что Австрия больше не может опираться только на силу и старые союзы.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битва при Садове (Кёниггреце), 3 июля 1866 года.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Австрия потеряла влияние в германских делах и стала искать внутренний политический компромисс.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готовился Австро-венгерский компромисс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материалам темы: от военного поражения к новой форме государства.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компромисс 1867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была разделена на две равноправные части — австрийскую и венгерскую. Каждая получила собственные органы управления, поэтому решения по внутренним делам принимались уже не только в Вене.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государственные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Монарх, армия, внешняя политика и часть финансов остались общими. Это позволило сохранить единство державы, но сделало систему сложнее: разные сферы жизни управлялись по разным правилам.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стала дуалистической монархией — союзом двух политических частей под властью одного правителя. Такой порядок был компромиссом между требованиями венгерской элиты и интересами династии Габсбургов.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сохранилось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помог урегулировать спор с Венгрией, но не дал одинаковых прав всем народам империи. Чехи, хорваты, румыны и другие группы по-прежнему ожидали большего самоуправления.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раздельное в Австро-Венгрии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не была единым централизованным государством: внутренние дела разделили, а ключевые вопросы сохранили общими.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сферы остались общими, а какие были разделены между Австрией и Венгрией после компромисса 1867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Австро-венгерского компромисса 1867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в дуалистической монархии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что власть была устроена не как пирамида с одним центром, а как система общих и отдельных управленческих уровней.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условиям Австро-венгерского компромисса 1867 года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сохранял верховную власть монарха, но давал Венгрии самостоятельность; другие народы оставались вне этой договорённости.
</a:t>
            </a:r>
            <a:endParaRPr lang="en-US" sz="11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укрепило монархию, однако не дало равных прав всем народам. Поэтому спор о языке, школах и местном управлении продолжался.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Австро-венгерский компромисс 1867 года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компромиссом, который временно снял напряжение, но не решил национальные споры.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города и жизнь людей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вокзале шумит новая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железной дороге в города прибывают товары, рабочие и новости. Вокзалы становятся символом перемен: вокруг них растут склады, мастерские и новые кварталы, а городская жизнь ускоряется и усложняется.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улицы большого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окраинах появляются фабрики, а в центре — мосты, площади и доходные дома. Вена, Будапешт и Прага выглядят всё более современно, но за красивыми фасадами заметны труд и неравенство.
</a:t>
            </a:r>
            <a:endParaRPr lang="en-US" sz="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 неравномерное развитие регионов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быстрее всего там, где были фабрики, транспорт и рынок сбыта. Сельские районы менялись медленнее и получали меньше выгод от модернизации.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отображение тенденций второй половины XIX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развивалась неравномерно: одни области богатели и притягивали людей, а другие отставали, усиливая различия внутри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вопрос после 1867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спорный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землях империи люди спорили, на каком языке учить детей и вести суд. Язык стал не просто средством общения, а знаком прав и уважения к народу.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вместо подчинения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компромисса многие народы уже не довольствовались только культурными уступками. Они всё чаще требовали права самим решать местные дела и участвовать в управлении своими землями.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Венгры получили больше политических прав, чем другие народы монархии. Это усиливало чувство несправедливости и показывало, что компромисс решил проблему не для всех одинаково.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источник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вопрос не исчез после 1867 года и продолжал влиять на жизнь государства. Он становился причиной споров, протестов и новых требований к 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искала выход из кризиса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 многонациональная монархия переходила от кризиса к компромиссу и новой форме государства.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Австро-Венгрии для Европы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держава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оставалась одной из самых влиятельных держав Центральной Европы. Её политика затрагивала не только внутренние земли, но и соседние страны, особенно на Балканах.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компромисса монархия просуществовала до 1918 года. Это показывает, что соглашение действительно помогло продлить существование государства, хотя и не убрало его главных проблем.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многонациональности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Австро-Венгрии наглядно показывает, насколько трудно управлять государством, где живут разные народы с собственными языками и интересами. Один компромисс не мог удовлетворить всех.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Габсбургов стал важным примером для всей Европы: реформы могут замедлить кризис, но без равных прав и доверия между народами напряжение сохраняется.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спас империю, но не снял кризис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Австрийской империи к Австро-Венгрии показал, что уступки могут отсрочить распад государства. Но без равных прав для всех народов внутренние противоречия всё равно сохраняются.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2026-06-02T08:35:42Z</dcterms:created>
  <dcterms:modified xsi:type="dcterms:W3CDTF">2026-06-02T08:35:42Z</dcterms:modified>
</cp:coreProperties>
</file>