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прямые: углы, свойства и простые задачи
</a:t>
            </a:r>
            <a:endParaRPr lang="en-US" sz="3586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открывает удобные правила для углов и чертежей.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пересекающиеся прямые в 7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углами, читать чертежи и находить неизвестные значения. Она часто встречается в задачах по геометрии, на клетчатой бумаге и в жизненных примерах, где линии пересекаются.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пересекающимися прямыми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Пересекающимися называют две разные прямые, которые имеют ровно одну общую точку. Именно в этой точке возникает нужная для задачи геометрическая картина.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случаи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общих точек нет, прямые параллельны. Если линии полностью совпадают, это не пересечение, а одна и та же прямая.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вокруг общей точки образуются четыре угла. Они расположены попарно напротив друг друга и попарно рядом, поэтому между ними есть важные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пересечение прямых на чертеже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две прямые проводят так, чтобы они встретились в одной точке. Эта точка становится центром всей фигуры и вершиной всех четырёх углов.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Крестовая форма чертежа сразу показывает, какие углы лежат напротив друг друга. Именно эти пары называют вертикальными, и они равны.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напротив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углы часто нумеруют цифрами 1, 2, 3, 4 или обозначают буквами. Это помогает точно ссылаться на нужный угол в решении.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углов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позволяет быстро заметить, где находятся смежные углы, а где вертикальные. Поэтому даже короткая схема даёт достаточно информации для решения задачи.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схемы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связи между углами возникают при пересечении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правила образуют основу всех задач на пересекающиеся прямые.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остальные можно найти без дополнительных построений.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лежат напротив друг друга и позволяют сразу находить второй угол по первому.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угла образуют вертикальную пару и всегда равны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 развернутый угол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одну общую сторону, а две другие стороны лежат на одной прямой. Поэтому они как бы дополняют друг друга до целого развернутого угла.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равен 180°, значит, сумма смежных углов тоже 180°. Если известен один угол, второй находят вычитанием из 180°.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угле 125° смежный с ним равен 55°, а при угле 72° получается 108°. Такие примеры удобно считать устно.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углов при пересечении прямых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главные правила, которые нужно помнить при решении задач.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знать один угол, чтобы восстановить остальные углы пересечения.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неизвестный угол в задаче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на рисунке известный угол и внимательно смотрят, как он расположен: напротив другого угла или рядом с ним. От этого зависит дальнейший способ решения.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проверить всю фигуру: сумма четырёх углов вокруг точки должна быть 360°. Эта проверка помогает заметить ошибку до записи ответа.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соседнего угла применяют сумму 180°. Из 180° вычитают известное значение и получают ответ. Так, при 68° смежный угол равен 112°.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противоположный угол, используют свойство вертикальных углов. Он равен данному и не требует вычислений, только правильного распознавания пары.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пересекающиеся прямые
</a:t>
            </a:r>
            <a:endParaRPr lang="en-US" sz="256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поиска неизвестных углов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пересекающихся прямых в жизни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встречаются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две дороги пересекаются в одной точке, а пространство вокруг неё делится на четыре части. По такому примеру легко увидеть, где находятся противоположные и смежные углы, даже без чертежа в тетради.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как модель углов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ножницы раскрыты, их лезвия образуют пересекающиеся прямые. В точке соединения хорошо заметны четыре угла, а движение инструмента помогает представить, как меняются их величины при повороте.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Решётки и линии тетради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Перекрёстные элементы решётки и пересечение линий в клетчатой бумаге тоже показывают эту геометрическую ситуацию. Такие рисунки удобны для наблюдения: общая точка видна сразу, а пары равных углов можно быстро сравнить.
</a:t>
            </a:r>
            <a:endParaRPr lang="en-US" sz="8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числового соотношения углов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одинаковых значений показывает равенство вертикальных углов, а соседние столбцы удобно сравнивать как смежные.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оба правила: вертикальные углы равны, а смежные в сумме дают 180°.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пересекающихся прямых; дата не 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перпендикулярных прямых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перпендикулярные линии заметны сразу, потому что идут по горизонтали и вертикали. Это удобная опора для построений, измерений и проверки аккуратности рисунка.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чертежами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и технических схемах такие прямые помогают строить прямоугольники, сетки и оси. Они показывают, как частный случай пересечения используется в практике.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тоже пересекаются, но делают это строго в одной точке. Именно она служит вершиной для четырёх углов и помогает рассматривать их по парам.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прямых угла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перпендикулярности — все четыре угла равны 90°. Такая фигура особенно легко распознаётся на чертежах, где важно точно выдержать прямой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равенство и сумму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не обязаны быть одинаковыми: их общий признак — сумма 180°. Если принять их за равные, ответ получится неверным уже на первом шаге решения.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читают обозначения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∠1, ∠2, ∠3 и ∠4 нужно связывать с рисунком, а не с порядком записи. Без внимательного чтения схемы легко перепутать нужный угол.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проверку на 360°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нескольких углов полезно сложить все четыре значения. Если сумма не равна 360°, значит, в рассуждении допущена ошибка или неверно выбран исходный угол.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пары углов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лежат напротив, а соседние имеют общую сторону. Ошибка в распознавании пары приводит к неправильному использованию формулы и лишним вычислениям.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проверки свойств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пара значений удобна для устного счёта и проверки ответа без дополнительного построения.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вертикальные углы и смежные пары 35° и 145° подтверждают правильность вычислений.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пересекающихся прямых; дата не 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пересекающиеся прямые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 помощью линейки проводят одну прямую линию. Она станет основой чертежа и задаст направление для второй прямой, которая должна пересечь её в выбранной точке.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первую прямую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прямой отмечают нужную точку, где появится пересечение. Через неё проводят вторую прямую так, чтобы на рисунке образовались четыре угла вокруг одной вершины.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точку пересечения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заданный угол, используют транспортир и затем сверяют результат. В конце убеждаются, что обе линии действительно пересекаются и чертёж не содержит лишних изгибов.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рисунок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определениям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главные определения и свойства темы.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запомнить два ключевых правила — равенство вертикальных углов и сумму смежных 180° — чтобы решать большинство задач.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1650" y="3282462"/>
            <a:ext cx="414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950" y="3282462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54924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507574"/>
            <a:ext cx="526500" cy="42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по этой теме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угол по рисунку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определить неизвестный угол, используя данное значение на схеме. Для этого ученик выбирает верную пару углов и применяет равенство или сумму 180°.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вычисления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полезно проверить, сходятся ли суммы углов. Такая самопроверка особенно важна в задачах с несколькими шагами, где легко допустить арифметическую ошибку.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решение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нужно не только написать ответ, но и кратко объяснить, почему он верный. Такое задание проверяет умение ссылаться на свойства пересекающихся прямых.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обозначениями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используют ∠1, ∠2, ∠3 и ∠4, поэтому важно связывать номер с расположением угла. Это помогает правильно читать чертёж и не путаться в ответе.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пары углов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просят понять, какие углы равны, а какие только дополняют друг друга до развернутого угла. Здесь важно точно различать вертикальные и смежные пары.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рисунка при пересечении прямых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одинаковы по величине, поэтому рисунок выглядит уравновешенным. Если выделить их цветом, сразу становится видно, какие части чертежа совпадают по размеру.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пары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выглядит симметричной относительно точки пересечения, легче заметить ошибку в построении или вычислении. Даже визуальный контроль часто подсказывает, где ответ получился неверным.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быстрее ориентироваться в схеме: сначала находятся равные вертикальные углы, затем — смежные. Так решение строится не на догадке, а на чётком порядке.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пересекающихся прямых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дают удобный набор правил: вертикальные углы равны, смежные в сумме составляют 180°, а вокруг точки получается 360°. Эти знания помогают уверенно решать задачи и читать чертежи.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2026-05-28T23:51:01Z</dcterms:created>
  <dcterms:modified xsi:type="dcterms:W3CDTF">2026-05-28T23:51:01Z</dcterms:modified>
</cp:coreProperties>
</file>