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и соперничество сверхдержав в годы холодной войны
</a:t>
            </a:r>
            <a:endParaRPr lang="en-US" sz="348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закончилась союзом, но сменилась борьбой за влияние, безопасность и идеологию до 1991 года.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бывшие союзники стали противниками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США и СССР имели разные системы: в США доминировала рыночная экономика и многопартийная демократия, в СССР — плановая экономика и однопартийная власть. Ялта и Потсдам задавали лишь временные правила для Европы, и доверие быстро ослабло.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двух 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модель делала ставку на частную собственность, политическую конкуренцию, свободу слова и парламентские институты, а в пропаганде это подавалось как путь к более справедливой жизни.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модель опиралась на марксизм-ленинизм, руководящую роль коммунистической партии и приоритет интересов государства, представляя свой строй как исторически неизбежный и социально правильный.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воспринимали противника как главную угрозу: через газеты, кино и радио формировался устойчивый образ врага, который оправдывал жёсткие решения и укреплял блоки.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Европы и «железный занавес»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как «мотор» западной перестройки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1946 года Европа быстро разделялась на два пространства. В 1947-м западноевропейские страны получили помощь по плану Маршалла, что ускорило восстановление и укрепило связи с США. На этом фоне в Восточной Европе развивалась иная траектория контроля и зависимостей.
</a:t>
            </a:r>
            <a:endParaRPr lang="en-US" sz="112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в сфере влияния СССР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Восточной Европы всё больше ориентировались на СССР: менялись политические структуры, экономическая координация и система управления. Это воспринималось в Западной Европе как ограничение суверенитета. Возникала логика: безопасность обеспечивается контролем над соседями.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«Железный занавес» и визуальные следы раскола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«железный занавес», употреблённый Уинстоном Черчиллем в 1946 году, закрепил идею политического и идеологического разделения континента. В памяти оставались не только заявления лидеров, но и фотографии разрушенного и разделённого Берлина, символы НАТО и ОВД.
</a:t>
            </a:r>
            <a:endParaRPr lang="en-US" sz="104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в эпоху холодной войны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объяснялся не только реальными потребностями, но и политической логикой: страх усиливал гонку вооружений и зависимость от союзов.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по качественным периодам напряжённости (точные значения по годам в этом макете не приведены).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подъёмы приходились на моменты наибольшей напряжённости: Корейская война, Карибский кризис и позднее — Вьетнам и афганская кампания.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сдерживание и баланс страха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СССР испытал первую атомную бомбу, после чего в 1950-х обе державы ускорили наращивание ядерных арсеналов. Это создавало постоянное ощущение уязвимости и неотложности.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1960-х закрепилась логика взаимного гарантированного уничтожения: масштабный ответ на прямой удар означал бы катастрофу для обеих сторон. Прямое применение оружия становилось почти немыслимым.
</a:t>
            </a:r>
            <a:endParaRPr lang="en-US" sz="1577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ответного удара удерживал СССР и США от прямой войны, даже когда риторика ужесточалась, а кризисы повторялись. Напряжённость не исчезала, но её форма менялась.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сдерживание поддерживалось системой командования, разведкой и готовностью к реакции, а не «доверием». Чем выше ставки, тем важнее становились каналы связи и расчёт последствий.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507162"/>
            <a:ext cx="4048200" cy="2714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кризисы холодной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справка по ключевым событиям холодной войны (обобщение учебного уровня).
</a:t>
            </a:r>
            <a:endParaRPr lang="en-US" sz="123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эпизоды, показывающие повторяемость кризисов и их связь с противостоянием блоков.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часто начинались из-за контроля над территорией и влиянием, а заканчивались либо компромиссом, либо демонстрацией «границ допустимого».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возникал кризис холодной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модель эскалации: от идеологического недоверия к военным блокам, затем к кризису и вмешательству сверхдержав.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— главный символ конфронтации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 закончился блокадой Западного Берлина и запуском воздушного моста США и союзников. Город стал местом, где спор о власти превращался в ежедневное испытание на прочность.
</a:t>
            </a:r>
            <a:endParaRPr lang="en-US" sz="1717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появилась Берлинская стена — самый узнаваемый знак разделённой Европы. Противоречия двух систем были видны прямо на улицах, а кадры возведения и разрушения стены закрепили этот образ в мировой памяти.
</a:t>
            </a:r>
            <a:endParaRPr lang="en-US" sz="171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года: предел опасности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1962: размещение ракет на Кубе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ракеты на Кубе вызвали резкий ответ США. Напряжение быстро перешло из дипломатии в военный сценарий, и мир оказался на грани худшего исхода.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и переговорный тупик
</a:t>
            </a:r>
            <a:pPr algn="l" indent="0" marL="0">
              <a:lnSpc>
                <a:spcPct val="100000"/>
              </a:lnSpc>
              <a:buNone/>
            </a:pPr>
            <a:r>
              <a:rPr lang="en-US" sz="5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объявили морскую блокаду острова, чтобы остановить дальнейшее развертывание. В течение нескольких дней вероятность прямого ядерного удара воспринималась как крайне высокая.
</a:t>
            </a:r>
            <a:endParaRPr lang="en-US" sz="1245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Компромисс: вывод ракет с Кубы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согласовали вывод советских ракет с Кубы. Одновременно был предусмотрен скрытый пересмотр американских размещений ракет в Турции — как элемент взаимных уступок.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кризиса: каналы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показал, насколько опасно просчитывать шаги противника без прямой связи. После него стали быстрее развиваться механизмы коммуникации между Москвой и Вашингтоном.
</a:t>
            </a:r>
            <a:endParaRPr lang="en-US" sz="12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арсеналы США и СССР в XX 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паритет резко повышал цену ошибки: прямой удар становился стратегически самоубийственным. Поэтому переговоры об ограничении вооружений становились все более прагматичными.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динамики (без претензии на точные абсолютные числа); методика: нормирование по максимальным значениям в десятилетии на основе обобщений из открытых оценок исследовательских центров, дата обращения: 2026-05-11
</a:t>
            </a:r>
            <a:endParaRPr lang="en-US" sz="839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1950-е годы США сохраняли более крупный потенциал, а затем СССР последовательно сокращал разрыв. К 1980-м годам различия уменьшились, усилив взаимную сдержанность.
</a:t>
            </a:r>
            <a:endParaRPr lang="en-US" sz="130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Разрядка: что реально менялось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ОСВ‑1 и стратегическая предсказуемость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 году договор ОСВ‑1 зафиксировал параметры ограничений для стратегических наступательных вооружений. Для политиков это стало способом снизить риск неверного расчёта на фоне взаимных проверок и слухов.
</a:t>
            </a:r>
            <a:endParaRPr lang="en-US" sz="1190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по ПРО и контроль по защитным системам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договоре по ПРО стороны ограничили развёртывание противоракетной обороны. Идея проста: если защита разрастается без контроля, растёт соблазн «обнулить» ответный удар и нарушить баланс.
</a:t>
            </a:r>
            <a:endParaRPr lang="en-US" sz="1190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Хельсинки‑1975 и правила поведения между государствами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1975 года закрепил принципы нерушимости границ, уважения суверенитета и прав человека. Это расширило дипломатическое поле и дало обществам дополнительные аргументы в диалоге.
</a:t>
            </a:r>
            <a:endParaRPr lang="en-US" sz="113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без «дружбы»: каналы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 означала отказа от соперничества. Она уменьшала вероятность прямого столкновения и помогала вести переговоры, обмениваться сигналами и быстрее уточнять позиции по спорным вопросам.
</a:t>
            </a:r>
            <a:endParaRPr lang="en-US" sz="119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030" y="1230400"/>
            <a:ext cx="231859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соперничества сверхдержав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шло не только через оружие: там, где присутствовали знания, техника и «образ жизни», стороны боролись за долгосрочное влияние на выбор союзников.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и примеров из учебных материалов по холодной войне (СССР/США); 2026-05-11.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направления помогали СССР и США наращивать влияние, а также формировать образ «сильной стороны» в глазах мирового общественного мнения.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гонка как соревнование престижей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«Спутника‑1» в 1957 году, полёт Юрия Гагарина 12 апреля 1961 года и высадка американцев на Луну в 1969 году изменили ожидания общества. Каждый успех воспринимался как подтверждение научной и организационной мощи.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вехи, которые видели миллионы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давал больше, чем сенсацию: он усиливал позиции в переговорах и поддерживал престиж союзников. Поэтому государствам было важно не только «получить результат», но и показать его миру.
</a:t>
            </a:r>
            <a:endParaRPr lang="en-US" sz="144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достижения становились аргументами политики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локальные конфликты втягивались в глобальное противостояние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эскалации: спор внутри страны → внешняя поддержка → вмешательство → рост потерь → общественное и дипломатическое давление → закрепление недоверия. Примеры: Корея, Вьетнам, Афганистан.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2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Хельсинкских принципов государства всё чаще оценивали по их соблюдению, включая вопросы прав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2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(1975), принципиальная структура «Десяти принципов»; 2026-05-11.
</a:t>
            </a:r>
            <a:endParaRPr lang="en-US" sz="311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1970-х критика нарушений прав усилила напряжённость: на Западе говорили о свободах в СССР, а в странах социалистического лагеря росло число диссидентов. Параллельно в США и Европе звучало больше антивоенных аргументов.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холодной войны и их последствия
</a:t>
            </a:r>
            <a:endParaRPr lang="en-US" sz="2063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 повторялся: чем сильнее внешняя вовлечённость, тем труднее компромисс. В итоге соперничество превращалось в устойчивую систему конфликтов вне столиц сверхдержав.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интенсивности (1–5) для сопоставления по продолжительности, уровню разрушений и итоговому влиянию; опора на обобщённые исторические обзоры, дата обращения: 2026-05-11
</a:t>
            </a:r>
            <a:endParaRPr lang="en-US" sz="104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«война начиналась» локально, а внешние стороны подключались через поддержку режимов, вооружённых групп и технических ресурсов, усиливая длительность и жестокость столкновений.
</a:t>
            </a:r>
            <a:endParaRPr lang="en-US" sz="125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холодной войны вошла в кризис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истощение СССР и снижение эффективности плановой модели ограничивали возможности поддерживать гонку вооружений и одновременно решать внутренние задачи. Это подрывало доверие к идее «бесконечного» соперничества.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на вооружение и технологическая сложность систем повышали риск ошибочных решений и усложняли управление безопасностью. Сдерживание требовало всё более точной координации, а прежние инструменты уже не работали так стабильно.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усилилось стремление уменьшить вероятность ядерной катастрофы и смягчить международное напряжение. Перестройка и гласность в СССР показали, что прежняя модель блокового противостояния становится менее устойчивой к переменам.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1985–1991 годы: завершение конфронтации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Михаила Горбачёва и Рональда Рейгана подготовили почву для практических договорённостей и снижения риторики угроз. В 1987 году был подписан Договор о ликвидации ракет средней и меньшей дальности, что уменьшило риск в Европе.
</a:t>
            </a:r>
            <a:endParaRPr lang="en-US" sz="1628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падение Берлинской стены стало символом разрушения прежней системы раздела. А в 1991 году распад СССР завершил политическую основу холодной войны и обозначил переход к новому международному порядку.
</a:t>
            </a:r>
            <a:endParaRPr lang="en-US" sz="1686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партнёрство и соперничество сверхдержав
</a:t>
            </a:r>
            <a:pPr algn="ctr" indent="0" marL="0">
              <a:lnSpc>
                <a:spcPct val="100000"/>
              </a:lnSpc>
              <a:buNone/>
            </a:pPr>
            <a:r>
              <a:rPr lang="en-US" sz="27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СССР и США в годы Второй мировой постепенно сменился борьбой за влияние, безопасность и идеологическое лидерство. Однако дипломатия, ограничения вооружений и страх ядерной катастрофы сдерживали конфликт.
</a:t>
            </a:r>
            <a:endParaRPr lang="en-US" sz="36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2026-05-11T13:44:32Z</dcterms:created>
  <dcterms:modified xsi:type="dcterms:W3CDTF">2026-05-11T13:44:32Z</dcterms:modified>
</cp:coreProperties>
</file>