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как литературное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разума, порядка и строгих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появился не случайно: его формировали сильная власть, интерес к науке и восхищение античностью. В разных странах он отвечал на один и тот же запрос — сделать литературу ясной, строгой и полезной для общества.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 классицизм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латинское слово classicus означает «образцовый».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Латинское происхождение термина classicus в историко-литературных словарях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подчёркивает главную идею направления: ориентир на признанные примеры, ясность мысли и воспитательную роль литературы.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893403"/>
            <a:ext cx="3848986" cy="242825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классицизма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легко узнать по строгим правилам построения и выбора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строится на порядке: жанр, герой и язык подчинены ясной норме.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признаков классицизма по школьному курсу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как главный источник вдохновения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Храм, похожий на страницу из древности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Классицисты смотрели на Древнюю Грецию и Рим как на мир гармонии и меры. Поэтому в их произведениях так часто появляются величественные образы, напоминающие античные храмы, статуи и спокойную красоту древнего искусства. Такой фон сразу настраивает на серьёзный тон.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Мифы, которые оживают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мифы давали писателям готовые сюжеты и ярких героев. Через них было удобно говорить о долге, мужестве и выборе между личным чувством и общественной обязанностью. Читатель узнавал знакомые древние имена и видел в них примеры поведения.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последовательность, характерную для классицистического текста.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классицистическое произведение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места означает, что действие развивается в одном пространстве: например, во дворце, доме или на площади. Это помогает зрителю не отвлекаться от главного конфликта.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трёх единств в драме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действия оставляет один основной сюжет без побочных линий. Все сцены работают на главное противостояние героев и делают смысл пьесы особенно ясным.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времени требует, чтобы события укладывались в короткий промежуток. Благодаря этому пьеса кажется цельной и напряжённой, без лишних скачков и длинных перерывов.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жанры классицизма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жанры поднимали государственные и героические темы, а низкие обращались к повседневной жизни и общественным недостаткам.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помогало писателям выбирать тон и тему в соответствии с назначением жанра.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жанров классицизма по литературоведческому делению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герои в классицизме обычно воплощают разум, честь и верность долгу. Их поведение должно служить примером для читателя и зрителя.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персонажи, наоборот, показывают невежество, эгоизм, тщеславие или жестокость. Их характеры намеренно сделаны заметными и легко узнаваемыми.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герой представляет не сложную личность, а одну ведущую черту или общественную роль. Поэтому персонажи воспринимаются как типы, а не как психологически многогранные люди.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принцип делает конфликт понятным даже младшему читателю. Сразу видно, кто защищает порядок и справедливость, а кто нарушает нормы и мешает другим.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и типы героев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Классицистический театр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как строгий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для классицизма был почти идеальной формой: зритель сразу видел, кто прав, а кто виноват. На сцене важны были ясная композиция, выдержанная речь и условные декорации, которые не мешали главному — развитию конфликта и нравственного смысла.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Маски, роли и торжественная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трагедии и комедии XVII–XVIII веков особое значение имела манера говорить. Герои часто звучали как носители идеи, а не просто как обычные люди. Театральные маски и выразительные жесты подчёркивали типичность образов и делали спектакль наглядным.
</a:t>
            </a:r>
            <a:endParaRPr lang="en-US" sz="12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Корнель и Жан Расин создали трагедии, в которых герой выбирает между личным чувством и долгом перед государством, честью и нравственным законом.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развил комедию классицизма: через смешные, но узнаваемые ситуации он высмеивал невежество, лицемерие, жадность и другие общественные пороки.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 Франции классицизм стал особенно влиятельным: при дворе ценили порядок, строгий вкус и произведения, которые должны были не только развлекать, но и воспитывать.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во Франции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в русской литературе XVIII 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1750-е годы: Михаил Ломоносов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создал теорию трёх штилей и показал, как язык должен соответствовать жанру. Его оды стали образцом торжественной и гражданской поэзии.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XVIII века: Гавриил Державин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сохранил высокую форму оды, но сделал её более живой и личной. В его стихах сильнее звучат чувство автора и гражданский пафос.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века: Денис Фонвизин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в комедии «Недоросль» показал недостатки дворянского воспитания, невежество и грубость. Его пьеса стала важным примером классицистической сатиры.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стиля Ломоносова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связал каждый стиль с определёнными жанрами и языковыми средствами, чтобы речь была уместной и выразительной.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жанр, тем торжественнее язык; чем ближе произведение к повседневной жизни, тем проще и естественнее должна быть речь.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В. Ломоносов, теория «трёх штилей»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Классицистические тексты строятся логично: мысль развивается последовательно, фразы обычно ясны, а выводы звучат чётко и убедительно для читателя.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классицизма важны точность, благозвучие и книжная лексика. Писатели старались избегать речевой небрежности, чтобы произведение звучало строго и выразительно.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классицизма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используют риторические вопросы, обращения и противопоставления, чтобы усилить смысл. Такой приём делает речь торжественной и помогает выделить главную идею.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классицистической литературы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классицистических произведений часто оказывались служение отечеству, нравственный выбор и воспитание человека как гражданина.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классицизм обращён прежде всего к общественно значимым вопросам, а не к частным переживаниям героя.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классицизма XVII–XVIII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«Недоросль» как пример классицизма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Фонвизина положительные и отрицательные герои резко противопоставлены друг другу, поэтому зритель легко понимает, кого автор поддерживает, а кого осуждает.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школьная и домашняя обстановка делает конфликт понятным и близким. Через смех писатель показывает, как невежество и грубость разрушают воспитание и уважение к людям.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строгие нормы литературы постепенно уступили место интересу к чувствам, личности и живой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классицизм сменился новыми направлениями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и другие литературные направления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направление по-своему отвечает на вопрос, каким должен быть герой и как литература должна изображать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выделяется стремлением к порядку и норме, тогда как последующие направления всё больше расширяют границы изображения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направлений XVIII–XIX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классицизм важен сегодня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композиции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учит строить текст последовательно: с завязкой, развитием и выводом. Этот принцип помогает лучше понимать не только литературу, но и любой связный рассказ.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до сих пор ценятся ясный конфликт, выразительная речь и чёткие характеры. Многие приёмы, появившиеся в классицизме, остаются узнаваемыми и сегодня.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классицизма помогают изучать жанры, язык и исторический контекст эпохи. Они формируют навык вдумчивого чтения и обсуждения нравственных вопросов.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 норме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закрепил мысль, что литература может не только рассказывать историю, но и воспитывать. Это повлияло на представления о качестве, ясности и ответственности автора.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Классицизм: порядок, разум, воспитание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показал, что литература может учить, убеждать и заставлять задуматься о долге, чести и выборе. Его строгие правила стали важной основой для дальнейшего развития искусства слова.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2026-05-23T04:42:41Z</dcterms:created>
  <dcterms:modified xsi:type="dcterms:W3CDTF">2026-05-23T04:42:41Z</dcterms:modified>
</cp:coreProperties>
</file>