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Шекспир: главный драматург мировой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пьес, которые читают и ставят уже более четырёх веков.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Шекспира: время перемен и расцвета театра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Елизавете I и Якове I Лондон быстро рос, а театр стал любимым зрелищем для горожан и знати. Именно тогда возник новый, живой и разнообразный тип сценического искусства.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Шекспира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 — рождение в Стратфорде-на-Эйвоне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появился на свет в апреле 1564 года и был крещён 26 апреля. Его родной город стал важнейшей точкой всей его биографии.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Шекспира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отец, Джон Шекспир, занимался ремеслом и городскими делами, а мать, Мэри Арден, происходила из обеспеченной семьи и уважаемого рода.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грамматической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получил образование, где изучали латинский язык, риторику и классическую литературу — основы, очень важные для драматурга.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Стратфорд-на-Эйвоне — место рождения и памяти о Шекспире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Стратфорд-на-Эйвоне в графстве Уорикшир связан с началом жизни Шекспира и хранит память о его семье, доме и ранних годах.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сюда приезжают школьники, исследователи и туристы: город стал заметным литературным центром и местом, где особенно ощутимо присутствие Шекспира.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Лондон и начало театральной карьеры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1580-х годов Шекспир оказался в Лондоне и вошёл в театральную среду как актёр и начинающий драматург.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выступал в труппе «Слуги лорда-камергера», которая позже получила название «Слуги короля», и стала одной из самых известных в Англии.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принесли пьесы для широкой публики: в них сочетались напряжённый сюжет, яркие характеры, юмор и живой разговорный язык.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Шекспира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пьес, Шекспир создал огромный поэтический цикл, который стал отдельной вершиной его наследия.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одинаково уверенно работал в разных жанрах и создавал тексты для разных читательских ожиданий.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общеизвестным данным о наследии Шекспира; распределение пьес по жанрам — приблизительное.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Шекспира: сила конфликта и выбор героя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«Гамлет», «Макбет», «Король Лир», «Отелло» и «Ромео и Джульетта» герой оказывается перед трудным моральным выбором.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показывает, как ревность, власть, месть, сомнение и семейный разлад могут изменить судьбу человека и привести к необратимым последствиям.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эти пьесы читают как глубокие психологические драмы, где важны не только события, но и внутренний мир персонажей.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Шекспира: переодевания, ошибки и игра слов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меняют внешний облик, и это запускает цепочку смешных недоразумений, которые двигают сюжет к неожиданному финалу.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умело использовал каламбуры и остроумные реплики, делая диалоги не только забавными, но и очень выразительными.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комедий — пары, которым мешают случайности, ошибки или чужие интриги, но финал обычно остаётся счастливым.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комедия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«Сон в летнюю ночь» и «Двенадцатая ночь» смех соединяется с наблюдением за характером, чувствами и человеческими слабостями.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Шекспира и их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пьесы чаще всего изучают и какие вопросы в них звучат особенно ярко.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произведениях поднимаются понятные школьникам вопросы: как делать выбор, кому доверять и что происходит, когда чувства выходят из-под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данные о пьесах Уильяма Шекспира.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шекспировская пьеса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эпохи Шекспира работал быстро: пьесы создавались для сцены, а не только для чтения.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«Глобус» и особенности сцены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сцена и зрители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«Глобус» открылся в 1599 году на южном берегу Темзы. Зрители стояли у сцены или сидели на галереях, поэтому действие разворачивалось почти без привычных декораций.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Костюм, слово и воображение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костюмы, речь актёров и воображение публики. В 1613 году театр сгорел, а затем был восстановлен как символ шекспировского наследия.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Шекспира: темы времени, любви и памяти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был опубликован сборник из 154 сонетов. В них особенно заметно, как быстро проходит время и как человек пытается сохранить чувство и память.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пишет о любви, дружбе, ревности и красоте коротко, но очень точно. Благодаря этому каждое стихотворение звучит как личное признание.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сонеты обращены к загадочному другу и к «смуглой даме». Эти образы помогают показать сложные отношения, в которых есть восхищение, сомнение и боль.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ценят за выразительный язык и ясную форму. Даже сегодня они помогают понять, что сильные эмоции можно передать всего в нескольких строках.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Шекспира в английском языке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приводят как примеры шекспировского влияния на повседневную речь и школьное изучение английского.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фразы встречаются в речи и названиях, тем заметнее вклад Шекспира в живой английский язык.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приписываемые Шекспиру выражения в английской лексикографии и литературоведении; актуально на 2026 год.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173454"/>
            <a:ext cx="750900" cy="667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Шекспира читают и изучают сегодня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понятные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Шекспира легко узнать любовь, ревность, страх и дружбу. Поэтому его герои остаются близкими даже читателям, живущим в совсем другую эпоху.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Шекспира персонажи не выглядят простыми и однозначными. У них есть сомнения, ошибки и внутренний выбор, а это делает обсуждение на уроке особенно интересным.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сцене и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сюжеты постоянно ставят в театре и превращают в фильмы, мультфильмы и мюзиклы. Каждая новая версия помогает увидеть знакомую историю по-новому.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для школьного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Шекспира помогают учиться понимать конфликт, тему и характер. Они развивают внимательное чтение и показывают, как литература объясняет сложные человеческие поступки.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73350"/>
            <a:ext cx="3604200" cy="179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экранизации и сценические версии пьес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сюжеты Шекспира легко переходят из книги в кино и театр.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история работает в разных искусствах, потому что в центре у Шекспира всегда сильный конфликт и яркие чувства.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пьес Шекспира в театре и кино; обобщение по общеизвестным постановкам.
</a:t>
            </a:r>
            <a:endParaRPr lang="en-US" sz="10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пьесы Шекспира стали известны во всём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лондонской сцены к мировой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Шекспире сохранилось немного личных писем и подробных записей. Поэтому некоторые события его жизни приходится восстанавливать по косвенным источникам.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годы и обстоятельства известны точно. Историки сравнивают документы, записи о спектаклях и другие свидетельства, чтобы лучше понять его биографию.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исследователей считают Шекспира главным автором пьес и сонетов, которые носят его имя. Именно эти произведения определили его мировую славу.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возникают споры об авторстве отдельных текстов. Такие обсуждения важны для науки, но они не отменяют признанного вклада Шекспира в театр и поэзию.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 жизни Шекспира не полностью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начинается путешествие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Стратфорде-на-Эйвоне музейный комплекс помогает увидеть мир, в котором рос Шекспир. Посетители проходят по комнатам старого дома и узнают о его семье, школе и первых годах жизни. Это место напоминает, что великий писатель начинал путь в обычном английском городе.
</a:t>
            </a:r>
            <a:endParaRPr lang="en-US" sz="119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которая не стареет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Лондоне и других городах постоянно идут спектакли по шекспировским пьесам. Режиссёры делают постановки классическими или современными, но сильные чувства героев остаются прежними. Именно поэтому зал снова и снова реагирует на знакомые истории.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знают по всему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школьные чтения и новые экранизации поддерживают интерес к Шекспиру в разных странах. Его имя стало знаком классической литературы и высокого театра. Для многих читателей оно ассоциируется с искусством, которое переживает века.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Шекспире в современном мире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Уильяма Шекспира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постепенно превратилась в историю литературной славы.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провинциального Стратфорда Шекспир пришёл к лондонскому успеху, а затем — к мировому признанию.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биография Уильяма Шекспира; даты: 1564, 1582, 1590-е, 1599, 1609, 1613, 1616.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Шекспир, которого читают и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показал, что литература может говорить о человеке просто и глубоко одновременно. Его пьесы и сонеты помогают понимать чувства, выбор и ответственность даже спустя века.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2026-05-19T07:05:51Z</dcterms:created>
  <dcterms:modified xsi:type="dcterms:W3CDTF">2026-05-19T07:05:51Z</dcterms:modified>
</cp:coreProperties>
</file>