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и словообразовательный уровни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слово и как рождаются новые слова.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помогает уверенно писать слова, находить орфограммы и понимать, как образуются новые слова. Он соединяет повторение морфологии, орфографии и подготовку к итоговой аттестации.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 слово по составу в 9 классе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морфема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5821050" y="233642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Минимальная значимая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Морфема — это наименьшая часть слова, которая несёт значение. Из морфем складывается форма и смысл слова, поэтому без их понимания трудно точно разбирать слова по составу.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821050" y="409260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объединяет родственные слова общим значением. Например, в словах лес, лесник и лесной именно корень помогает увидеть смысловую связь между словами и их общее происхождение.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821050" y="584877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 суффикс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 уточняет значение слова, а суффикс находится после корня и часто помогает образовать новое слово или добавить оттенок смысла.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5821050" y="760495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служит для связи слов в предложении и показывает грамматические признаки: число, падеж, род, лицо или время. Оно не создаёт новое слово, а изменяет его форму.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395225"/>
            <a:ext cx="9042900" cy="36969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морфемы и их функции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какую роль выполняет каждая морфема и как это видно в примерах.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несёт главное лексическое значение, а остальные морфемы уточняют, образуют слово или выражают грамматическую форму.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слова на примере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подводный легко выделить приставку под-, корень -вод-, суффикс -н- и окончание -ый. Такой разбор показывает последовательность частей и их точное место в слове.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каждой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связан с общим значением, приставка уточняет его, а суффикс помогает образовать прилагательное. Благодаря этому одно исходное значение превращается в новое слово с особым смыслом.
</a:t>
            </a:r>
            <a:endParaRPr lang="en-US" sz="2661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 —ый связано с формой слова и может меняться в зависимости от грамматической задачи. Именно поэтому при разборе важно отличать окончание от суффикса.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схемы
</a:t>
            </a:r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цветной схеме морфемы удобно выделять разными цветами. Это помогает быстрее запомнить состав слова и увидеть, как части слова работают вместе, а не по отдельности.
</a:t>
            </a:r>
            <a:endParaRPr lang="en-US" sz="274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иллюстрация, 2025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слова несут основное значение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разные морфемы выполняют не одинаковую, а дополняющую друг друга работу.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занимает центральное место, а остальные морфемы уточняют смысл, создают новые слова или выражают грамматические признаки.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и формы одного слова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5821050" y="233642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имеют общий корень и связаны по смыслу. В словах лес, лесной, лесник и подлесок сохраняется общая основа значения, хотя слова различаются по строению.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821050" y="409260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одного слова отличаются только окончанием: лес, леса, лесу, лесом. При этом лексическое значение остаётся тем же, меняются лишь грамматические признаки.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821050" y="584877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относятся к словообразованию, потому что создают новые слова. Формы слова относятся к морфологии, так как показывают число, падеж, лицо или другое грамматическое значение.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5821050" y="760495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форму слова и родственное слово, легко ошибиться в разборе по составу. Поэтому сначала нужно проверить смысл, а затем определять морфемы.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выполнять разбор слова по составу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основана на школьном алгоритме морфемного анализа.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словообразования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9404100" y="1797623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Приставочный способ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единица образуется с помощью приставки, которая добавляется к уже существующему слову. Так возникают пары вроде ехать — уехать, где сохраняется основа, но меняется значение.
</a:t>
            </a:r>
            <a:endParaRPr lang="en-US" sz="2445" dirty="0"/>
          </a:p>
        </p:txBody>
      </p:sp>
      <p:sp>
        <p:nvSpPr>
          <p:cNvPr id="13" name="Text 3"/>
          <p:cNvSpPr txBox="1"/>
          <p:nvPr/>
        </p:nvSpPr>
        <p:spPr>
          <a:xfrm>
            <a:off x="9404100" y="349995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Суффиксальный способ
</a:t>
            </a:r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случае новое слово создаётся при помощи суффикса. Именно так образуются слова учитель от учить, лесник от лес и многие другие слова, которые часто встречаются в речи.
</a:t>
            </a:r>
            <a:endParaRPr lang="en-US" sz="2480" dirty="0"/>
          </a:p>
        </p:txBody>
      </p:sp>
      <p:sp>
        <p:nvSpPr>
          <p:cNvPr id="14" name="Text 4"/>
          <p:cNvSpPr txBox="1"/>
          <p:nvPr/>
        </p:nvSpPr>
        <p:spPr>
          <a:xfrm>
            <a:off x="9404100" y="520228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Приставочно-суффиксальный способ
</a:t>
            </a:r>
            <a:pPr algn="l" indent="0" marL="0">
              <a:lnSpc>
                <a:spcPct val="100000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слово образуется одновременно с помощью приставки и суффикса. Примером может служить слово подоконник, в котором обе морфемы участвуют в создании нового значения.
</a:t>
            </a:r>
            <a:endParaRPr lang="en-US" sz="2461" dirty="0"/>
          </a:p>
        </p:txBody>
      </p:sp>
      <p:sp>
        <p:nvSpPr>
          <p:cNvPr id="15" name="Text 5"/>
          <p:cNvSpPr txBox="1"/>
          <p:nvPr/>
        </p:nvSpPr>
        <p:spPr>
          <a:xfrm>
            <a:off x="9404100" y="690460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Бессуффиксный способ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новое слово появляется без суффикса, только за счёт изменения основы. Такой способ особенно заметен в паре выходить — выход, где образуется существительное.
</a:t>
            </a:r>
            <a:endParaRPr lang="en-US" sz="2617" dirty="0"/>
          </a:p>
        </p:txBody>
      </p:sp>
      <p:sp>
        <p:nvSpPr>
          <p:cNvPr id="16" name="Text 6"/>
          <p:cNvSpPr txBox="1"/>
          <p:nvPr/>
        </p:nvSpPr>
        <p:spPr>
          <a:xfrm>
            <a:off x="9404100" y="860693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основ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способе соединяются две основы и получается сложное слово. Так устроены слова водопровод, самолёт и пешеход, в которых объединяются два смысловых компонента.
</a:t>
            </a:r>
            <a:endParaRPr lang="en-US" sz="24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подборка примеров, 2025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образования слов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точную статистику, а удобное сравнение способов на школьных примерах.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чаще всего встречаются приставочный и суффиксальный способы, потому что они наиболее заметны и продуктивны.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1695" y="2024325"/>
            <a:ext cx="5107760" cy="39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107" y="2024325"/>
            <a:ext cx="5107760" cy="399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как средство изменения значения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 глаголу присоединяется приставка, слово остаётся узнаваемым, но его смысл уточняется. В паре «ехать — уехать» видно, как одна маленькая часть задаёт новое направление движения и меняет значение всего слова.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меняет направление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в глаголах часто показывает не только движение, но и характер действия: его начало, повтор или завершённость. Поэтому в словах «приехать», «заехать», «переехать» легко увидеть разные оттенки одного исходного значения.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начала до завершения действия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помогают образовывать и другие части речи. В словах «подземный», «безвкусный», «школьный» они не просто соединяются с корнем, а добавляют новый смысловой оттенок, который важно заметить при разборе слова.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встречается не только в глаголах
</a:t>
            </a:r>
            <a:endParaRPr lang="en-US" sz="264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671131"/>
            <a:ext cx="835200" cy="74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и его роль в образовании слов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назвать человека по роду занятий или по тому, что он делает: учить — учитель, читать — читатель, камень — каменщик. Так появляется новое слово с точным значением.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7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или лицо по действию
</a:t>
            </a:r>
            <a:endParaRPr lang="en-US" sz="3072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суффикс может делать значение более конкретным или выразительным: лес — лесок, брат — братишка. Он не меняет основу, но добавляет к ней дополнительный смысл.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оттенок значения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часто передают отношение говорящего: добренький, книжечка, девочка. Они делают слово более тёплым, уменьшительным или эмоциональным, поэтому речь становится выразительнее.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Ласковость и оценка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способен создавать новые существительные и прилагательные из уже известных слов. Благодаря этому в языке появляются названия предметов, качеств и действий, связанные общим корнем, но разные по значению.
</a:t>
            </a:r>
            <a:endParaRPr lang="en-US" sz="2466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из слова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русского языка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суффиксы меняют значение слова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передавать отношение к предмету или человеку: размер, ласковость, разговорный оттенок.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меняется суффикс, тем заметнее смысловой оттенок, хотя общий корень сохраняет связь между словами.
</a:t>
            </a:r>
            <a:endParaRPr lang="en-US" sz="4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как носитель грамматического значения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сообщает грамматические признаки слова: число, падеж, род, лицо или время. Именно оно помогает менять форму слова, не превращая его в новое.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10342675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отличается от суффикса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входит в основу и часто образует новое слово, а окончание служит для грамматической связи. Поэтому важно не перепутать эти части при разборе.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495200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оно изменяется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склонении и спряжении окончание меняется: книга, книги, книге; читаю, читаешь, читает. По этим изменениям видно, как слово связано с другими словами в предложении.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342675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окончания нет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неопределённой форме глагола и в некоторых неизменяемых словах окончание отсутствует. В таких случаях особенно важно опираться на значение и форму слова, а не только на его внешний вид.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74602"/>
            <a:ext cx="8493000" cy="23105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и формообразование: в чём разница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два процесса по-разному влияют на слово: один создаёт новую единицу, другой — новую форму.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появляется новое лексическое значение, это словообразование; если меняются только грамматические признаки, это формообразование.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Словообразовательное гнездо от одного корня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образцу словообразовательного гнезда с корнем лес-.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морфемном разборе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61675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окончание и суффикс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легко ошибиться в словах с нулевым окончанием или в изменяемых формах существительных. Нужно проверять, что именно изменяется при изменении слова, а что остаётся в основе.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64066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Подбирают корень по звучанию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звучание ещё не означает родство слов. Корень выделяют по общему значению и смысловой связи, иначе можно ошибочно объединить совсем разные слова.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73008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разные группы слов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одного слова и родственные слова часто выглядят похоже, например «лес» и «леса». Но первое меняет форму, а второе может обозначать уже другое словообразовательное отношение.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13819511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историю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разбирать слово только по внешнему виду, легко пропустить его происхождение. Полезно учитывать, как слово образовалось, и проверять разбор по учебному образцу или словарю.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 материалам школьного курса русского языка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точного морфемного анализа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 торопиться и проверять каждую часть слова шаг за шагом.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разбор получается тогда, когда форма, значение и родственные слова рассматриваются вместе, а не по отдельности.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50" y="5707613"/>
            <a:ext cx="8004000" cy="2774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1350" y="5710238"/>
            <a:ext cx="8004000" cy="277482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морфемный разбор нужен в речи и на письме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832650" y="3585350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учебном тексте встречается новое слово, и морфемный разбор помогает быстро догадаться о его строении. Видя корень, приставку и суффикс, ученик легче связывает слово с уже известными словами и точнее понимает смысл предложения.
</a:t>
            </a:r>
            <a:endParaRPr lang="en-US" sz="2266" dirty="0"/>
          </a:p>
        </p:txBody>
      </p:sp>
      <p:sp>
        <p:nvSpPr>
          <p:cNvPr id="9" name="Text 3"/>
          <p:cNvSpPr txBox="1"/>
          <p:nvPr/>
        </p:nvSpPr>
        <p:spPr>
          <a:xfrm>
            <a:off x="832625" y="2796400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Незнакомое слово становится понятнее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51375" y="3576245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особенно полезен, когда нужно выбрать букву в корне, приставку или суффикс. Если выделить части слова, проще заметить орфограмму и не допустить ошибку, потому что каждая морфема подсказывает, как пишется слово.
</a:t>
            </a:r>
            <a:endParaRPr lang="en-US" sz="2266" dirty="0"/>
          </a:p>
        </p:txBody>
      </p:sp>
      <p:sp>
        <p:nvSpPr>
          <p:cNvPr id="11" name="Text 5"/>
          <p:cNvSpPr txBox="1"/>
          <p:nvPr/>
        </p:nvSpPr>
        <p:spPr>
          <a:xfrm>
            <a:off x="9451350" y="2787295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написания становится проще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и словообразовательный уровни показывают, как устроено слово и как оно рождается. Если различать корень, приставку, суффикс и окончание, грамотное письмо и точный разбор становятся намного проще.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2026-05-29T07:12:35Z</dcterms:created>
  <dcterms:modified xsi:type="dcterms:W3CDTF">2026-05-29T07:12:35Z</dcterms:modified>
</cp:coreProperties>
</file>