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додарвиновского этапа развития биологии
</a:t>
            </a:r>
            <a:endParaRPr lang="en-US" sz="32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до первых научных методов — становление биологии как науки.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биологических знаний до Дарвина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биология базировалась на наблюдениях и религиозных взглядах. Научные открытия часто воспринимались скептически, а систематизации природы не существовало.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и ранние представления о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античные времена природные явления объяснялись мифами, и жизнь считалась божественным даром или магическим проявлением, формируя образ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воспринимались не как объекты науки, а как части священных историй, передаваемых устно старейшинами и жрецами.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растениях и животных были разрозненными, передавались из поколения в поколение без системного анализа и точных описаний.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Натурфилософия Древней Греции: первые шаги рационального познания
</a:t>
            </a:r>
            <a:endParaRPr lang="en-US" sz="242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гармония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считал, что во Вселенной царят математические законы, применимые и к организму. Его взгляды заложили основы научного мышления о живом мире.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— отец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ранние классификации животных и растений, описал их строение и образ жизни, заложив фундамент для последующих исследований.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 изучение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систематизировал наблюдения за болезнями, подчёркивая роль наблюдений тела, что стало отправной точкой клинической медицины.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Аристотеля в биологию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систематизировал живые существа, выделив их по сходству и функциям, установив ранние принципы классификации.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подробно описал строение сердца и другие органы с точки зрения их роли в организме.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концепцию «скалы природы», где организмы ранжировались по сложности, от простейших до человека.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служили основой биологических знаний в Европе на протяжении полутора тысяч лет и были широко использованы.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Герофил — пионер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Герофил проводил вскрытия и подробно изучал строение мозга и нервной системы, впервые различая артерии и вены, что кардинально продвинуло медицину.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Эразистрат и исследование функций тела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Эразистрат изучал мускулы и суставы, разрабатывая теории движения тела, вносив свой вклад в понимание жизнедеятельности организмов.
</a:t>
            </a:r>
            <a:endParaRPr lang="en-US" sz="98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школы Александрийской эпохи — основы анатомии и физиологии
</a:t>
            </a:r>
            <a:endParaRPr lang="en-US" sz="2275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 эпоху Рима: вклад Галена и Плиния Старшего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Гален систематизировал анатомические знания, описал внутренние органы и мышцы, заложив основы практической медицины в Римской империи.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Плиний Старший собрал и обобщил сведения о растениях, животных и минералах в масштабной энциклопедии, ставшей источником знаний.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труды передавались последующим поколениям и служили фундаментом в медицине и естествознании на долгие столетия.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и «Канон врачебной науки»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систематизировал медицинские знания, описывая болезни и лекарства, а также наблюдения за живой природой в своих трудах.
</a:t>
            </a:r>
            <a:endParaRPr lang="en-US" sz="99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Аль-Рази — новатор в фармакологии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реализовал системный подход к лечению и учёту природных ресурсов, передавая знания об арабской фауне и флоре, что обогатило науку Востока и Европы.
</a:t>
            </a:r>
            <a:endParaRPr lang="en-US" sz="98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арабский вклад в биологию и медицину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христианства на научные исследования в Средневековье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определяла подход к природе как к проявлению божественной воли, ограничивая экспериментальные исследования.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труды, особенно Аристотеля и Галена, переписывались и изучались в монастырях для сохранения знаний.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идеи редко принимались из-за страха перед нарушением догматов и противоречием церковным учениям.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базовые знания сохранялись и передавались, что подготовило почву для будущих научных прорывов.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— анатом и художник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тело человека через вскрытия, Леонардо создавал точные анатомические иллюстрации, сочетая науку и искусство.
</a:t>
            </a:r>
            <a:endParaRPr lang="en-US" sz="90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ботаники как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научные работы по классификации и изучению растений, началось создание гербариев и фондов для систематизации флоры.
</a:t>
            </a:r>
            <a:endParaRPr lang="en-US" sz="960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 научные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природных коллекций и иллюстраций животных и растений, что способствовало распространению знаний и исследовательскому интересу.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Возрождения: возрождение наблюдений и опытов в биологии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1674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Антони ван Левенгук создал простейшие микроскопы, открыв невидимые глазом организмы: бактерии, простейшие и сперматозоиды. Эти достижения заложили основы клеточной биологии и изучения микромира.
</a:t>
            </a:r>
            <a:endParaRPr lang="en-US" sz="1153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истории микроскопии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Левенгук впервые наблюдал живые микроорганизмы в микроскоп.
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Карла Линнея и его предшественников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попытки систематизации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Линнея учёные составляли списки растений и животных без строгих правил. Классификации были основаны на видимых особенностях, но часто путались и пересекались.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бинарной номенклатуры Линнеем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использовать двойное латинское имя для обозначения каждого вида — род и вид. Это облегчило понимание и обмен знаниями между учёными разных стран.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 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видов растений и животных активно применялись для точной идентификации. Подробные рисунки помогали учёным увидеть отличия между близкими видами и закрепить классификацию.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додарвиновской биологии
</a:t>
            </a:r>
            <a:endParaRPr lang="en-US" sz="2663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ключевых учёных, их стран происхождения, периода жизни и вклада в биологические науки.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учёные заложили основы систематики, анатомии и медицины, что сформировало фундамент для дальнейшего развития биологии.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возникновения жизни: абиогенез и биогенез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считали, что жизнь может возникать из неживой материи — теория самозарождения, или абиогенеза, была широко распространена.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Реди опроверг идею самозарождения мух на гниющем мясе, проведя серию опытов с закрытыми и открытыми сосудами.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Реди стали основой для экспериментального подхода в биологии и поддержкой теории биогенеза, утверждающей, что жизнь возникает из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научного метода в биологии
</a:t>
            </a:r>
            <a:endParaRPr lang="en-US" sz="2699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исследований Везалия, Левенгука и Линнея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открытия и медицина до Дарвина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впервые создал детализированные атласы анатомии человека, основанные на тщательных вскрытиях и наблюдениях.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Вскрытия животных помогали сравнительной анатомии, раскрывая сходства и различия в строении разных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способствовали пониманию функций органов, улучшали медицинские знания и практики того времени.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открытия заложили фундамент для последующего развития физиологии и медицины в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— отец ботаники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впервые систематизировал растения, выделяя их по признакам, что дало начало ботанической науке как самостоятельной дисциплине.
</a:t>
            </a:r>
            <a:endParaRPr lang="en-US" sz="980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ботанических садов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Возрождения в Европе появились учебные сады при университетах, где собирали и изучали различные растения, стимулируя практическое знание природы.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флоры и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собирали описания и иллюстрации животных и растений в энциклопедиях, облегчая изучение разнообразия жизни и обмен информацией.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исследования в ботанике и зоологии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известных видов растений и животных (XVI–XVIII вв.)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обусловлен географическими открытиями и развитием систематического изучения видов природой.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резкое ускорение описания видов в XVII и особенно XVIII веках благодаря новой научной активности.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каталоги видов, биологические справочники
</a:t>
            </a:r>
            <a:endParaRPr lang="en-US" sz="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знаний додарвиновской биологии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знаний о генетике ограничивало понимание наследственности и изменчивости организмов в естественных популяциях.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 не были известны, что препятствовало разработке полноценной теории развития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часто основывались на внешних признаках, без понимания эволюционной родословной и филогенетических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додарвиновского этапа для современной биологии
</a:t>
            </a:r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сформировал основы наблюдательности и систематического подхода, создал базу для эволюционной теории и внёс значительный вклад в развитие медицины и естественных наук.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2026-05-09T06:35:55Z</dcterms:created>
  <dcterms:modified xsi:type="dcterms:W3CDTF">2026-05-09T06:35:55Z</dcterms:modified>
</cp:coreProperties>
</file>