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имён прилагательных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признаки точно и по правилам?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степени сравнения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не просто назвать признак, а сопоставить его: показать, где предмет выше, теплее, интереснее или удобнее. Такие формы делают описание точнее в речи, учебных текстах и повседневных ситуациях.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степени сравнения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просто называет признак без сравнения: высокий, добрый, тёплый. Это исходная форма, с которой начинается вся система сравнения качественных прилагательных.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указывает на наибольшую выраженность признака среди нескольких предметов: самый высокий, добрейший, наиболее интересный. Она завершает систему сравнения.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проявляется сильнее или слабее: выше, добрее, теплее, более интересный, менее удобный. Она помогает сопоставлять предметы и явления.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— основа для сравнения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только называет признак предмета: добрый, смелый, широкий, громкий. Она не сопоставляет предметы между собой и не показывает, что признак сильнее или слабее.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обозначает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форма служит основой для образования сравнительной и превосходной степени. Если правильно определить исходное прилагательное, легче подобрать нужную форму сравнения.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сравнительная степень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образуется по основным моделям словообразования и через формы-исключения.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обычно короче и звучит естественно в разговорной речи: светлее, ближе, громче, сильнее. Она часто используется, когда форма привычна и легко произносится.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частые исключения: хороший — лучше, плохой — хуже, маленький — меньше, большой — больше. Они особенно важны для грамотного употребления в речи и письме.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образуются с суффиксами -ее/-ей, -е и -ше: умнее, тише, дальше. У некоторых слов основа меняется, поэтому форму нужно запоминать отдельно.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более и менее помогают образовать сравнительную степень без изменения основы: более интересный, менее шумный. Такая конструкция звучит спокойно и подходит для учебных текстов.
</a:t>
            </a:r>
            <a:endParaRPr lang="en-US" sz="1272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форма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особенно полезна, когда простая форма редка, непривычна или кажется слишком резкой. Она позволяет точнее передать оттенок сравнения в письменной речи.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в письме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составной форме прилагательное не изменяется по падежам внутри самой конструкции. Поэтому выражение сохраняет устойчивый вид и легко узнаётся в предложении.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конструкция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выбрать более точное выражение признака, если нужно подчеркнуть умеренное сравнение, а не сильное противопоставление.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составные формы сравнения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выбирают в зависимости от речи: устной, письменной или учебной.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простая форма встречается чаще, а составная помогает сделать выражение более нейтральным и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темы «Степени сравнения имён прилагательных»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показывает, что признак выражен сильнее всего среди нескольких предметов: самый красивый, самый высокий, добрейший, интереснейший. Она отвечает на вопрос о пределе качества.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составная форма: самый умный, наиболее удобный, наименее сложный. Она удобна в нейтральной речи и часто встречается в учебных текстах.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формы важно учитывать стиль речи и значение слова. Иногда предпочтительнее конструкция со словом самый, а иногда — краткая книжная форма.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простая форма с суффиксами -ейш- и -айш-: красивейший, величайший. Она звучит более книжно и используется не во всех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на примерах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и то же прилагательное может образовывать разные степени сравнения.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признака могут быть разные модели сравнения, а некоторые формы нужно запоминать отдельно как исключения.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«Степени сравнения имён прилагательных»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особые формы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 подчиняются общему правилу: их формы надо запомнить отдельно. Чаще всего в речи встречаются пары хороший — лучше, плохой — хуже, маленький — меньше, большой — больше.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сравнительная и превосходная степени образуются с изменением основы: лучший, худший, меньший, больший. Эти формы относятся к базовым, потому что используются очень часто и в устной, и в письменной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особым формам также относятся слова с чередованием основы: далёкий — дальше, высокий — выше. Они помогают точнее выражать сравнение, но не выводятся по одной универсальной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степени сравнения не образуются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есть только у качественных прилагательных: тёплый, высокий, добрый. Они обозначают признак, который можно усилить или ослабить, поэтому легко сравниваются между собой.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 притяжательные прилагательные обычно не сравниваются: деревянный, школьный, зимний, мамин, лисий. Они называют материал, отношение, время или принадлежность, а не изменяемый признак.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сравнения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какая форма сравнения уместна в каждом случае: простая, составная или особая.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образовании форм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одна и та же мысль усиливается дважды или сравнивается слово, которое не образует степеней сравнения.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смешивают модели сравнения и добавляют лишние слова. Надёжная проверка — сначала определить разряд прилагательного.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«Степени сравнения имён прилагательных».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 речи и текстах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чаще звучат короткие формы: выше, тише, сильнее. Они быстро передают сравнение и не перегружают фразу лишними словами.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упражнениях, объяснениях и правилах часто встречаются составные формы: более точный, менее удобный. Они звучат нейтрально и подходят для письменной речи.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сравнения, чтобы показать контраст между героями, предметами и событиями. Такие формы делают описание более выразительным и наглядным.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погоды и пейзажа степени сравнения помогают передать изменения состояния: холоднее, светлее, гуще, тише. Благодаря им картина становится живой и точной.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школьной жизни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более трудную задачу, а потом сравнивает способы решения. На доске видно, что один вариант короче, другой — понятнее. Так прилагательные помогают обсуждать не только результат, но и ход работы.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должно быть тише, а у окна часто светлее. Ребята замечают, что новый плакат выглядит аккуратнее, а тетрадь после проверки — чище. Сравнение делает школьные наблюдения точными и понятными.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спортивных 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физкультуре легко сравнить результаты: один ученик бегает быстрее, другой прыгает выше, а команда выступила увереннее. Такие формы удобно использовать, когда нужно назвать лучший показатель без лишних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степеней сравнения
</a:t>
            </a:r>
            <a:endParaRPr lang="en-US" sz="315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выбирают в зависимости от значения, звучания слова и речевой ситуации; это помогает избежать неудачных или искусственных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система включает три модели, но исключения требуют отдельного внимания. Алгоритм выбора формы упрощает проверку и написание.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школьной теме «Степени сравнения имён прилагательных».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 на примерах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слово, сравнительную и превосходную степень, чтобы запомнить образцы и отметить особые случаи.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основа может давать разные формы, а некоторые слова нужно запоминать как исключения.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«Степени сравнения имён прилагательных»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образуются только у качественных прилагательных. Если слово называет материал, принадлежность или отношение, сравнивать его обычно нельзя.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исключения — хороший, плохой, маленький, большой. Ошибки чаще всего появляются из-за лишнего усиления, неверной модели или попытки сравнить неподходящее прилагательное.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сравнительной степени есть простая и составная форма, а превосходная показывает наибольшую степень признака. Выбор зависит от слова и речевой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сравнения: грамотно и точно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степеней сравнения помогает точнее описывать предметы, явления и людей. Чем лучше вы различаете формы, исключения и правила выбора, тем увереннее звучит ваша устная и письменная речь.
</a:t>
            </a:r>
            <a:endParaRPr lang="en-US" sz="15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2026-05-23T09:36:55Z</dcterms:created>
  <dcterms:modified xsi:type="dcterms:W3CDTF">2026-05-23T09:36:55Z</dcterms:modified>
</cp:coreProperties>
</file>