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Антидарвиновские концепции эволюции: обзор темы и ключевые направления
</a:t>
            </a:r>
            <a:endParaRPr lang="en-US" sz="3414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дарвинизма через различные альтернативные теории эволюции.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научный фон возникновения антидарвинизма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XIX веку дарвиновская теория доминировала, но новые открытия в генетике и палеонтологии вызвали появление альтернативных взглядов, ставящих под сомнение естественный отбор как главный двигатель эволюции.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Ламаркизм: наследование приобретённых признаков
</a:t>
            </a:r>
            <a:endParaRPr lang="en-US" sz="236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Ламарк предположил, что изменения, возникшие в организме под воздействием окружающей среды, могут передаваться потомству и воздействовать на эволюцию вида.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 — активное использование органов развивает их, а неиспользование приводит к утрате, что формирует признаки, фиксируемые в следующем поколении.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пример — объяснение длинной шеи жирафа как результата постоянного вытягивания к листве на высоких деревьях, что якобы наследовалось потомками.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Катастрофизм Кювье: циклы массовых вымираний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Жорж Кювье разработал теорию, что биосферу Земли неоднократно охватывали глобальные катастрофы, вызывавшие массовое вымирание организмов.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Доказательствами служат резкие разрывы в геологических слоях и отсутствие промежуточных форм между древними и современными видами.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каждой катастрофы происходило восстановление жизни через появление новых видов, а не постепенное преобразование предыдущих.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сопротивалась идее плавной эволюции и подчеркивала роль внешних факторов разрушения и перезапуска жизни.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мутационизма: основные этапы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— формирование мутационизма
</a:t>
            </a:r>
            <a:pPr algn="l" indent="0" marL="0">
              <a:lnSpc>
                <a:spcPct val="100000"/>
              </a:lnSpc>
              <a:buNone/>
            </a:pPr>
            <a:r>
              <a:rPr lang="en-US" sz="6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Гуго де Фриз предложил идею появления видов через внезапные крупные мутации, отходя от дарвиновской постепенности.
</a:t>
            </a:r>
            <a:endParaRPr lang="en-US" sz="1511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 примуле вечерней (Oenothera lamarckiana)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показали возможности резких фенотипических изменений, подтверждая теорию мутационизма.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теории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учёные отмечали недостаток наблюдаемых в природе крупных мутаций для объяснения видообразования.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генетику и эволюционную теорию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Мутационизм повлиял на развитие генетики и привёл к дебатам вокруг механизмов эволюции.
</a:t>
            </a:r>
            <a:endParaRPr lang="en-US" sz="15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538" y="1540300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288" y="2624525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5075" y="3749850"/>
            <a:ext cx="891000" cy="79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положения ортогенеза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силы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Ортоогенез подчёркивает наличие направляющих, внутренних механизмов, формирующих эволюционные изменения независимо от среды.
</a:t>
            </a:r>
            <a:endParaRPr lang="en-US" sz="1568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сложности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верили в тенденцию к увеличению сложности и специализации форм в ходе эволюционного процесса.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развития лошадей
</a:t>
            </a:r>
            <a:pPr algn="l" indent="0" marL="0">
              <a:lnSpc>
                <a:spcPct val="100000"/>
              </a:lnSpc>
              <a:buNone/>
            </a:pPr>
            <a:r>
              <a:rPr lang="en-US" sz="17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многопалых предков в более специализированных форм с одним пальцем иллюстрирует ортогенетический подход.
</a:t>
            </a:r>
            <a:endParaRPr lang="en-US" sz="1777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pPr algn="ctr" indent="0" marL="0">
              <a:lnSpc>
                <a:spcPct val="100000"/>
              </a:lnSpc>
              <a:buNone/>
            </a:pPr>
            <a:r>
              <a:rPr lang="en-US" sz="23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основных концепций, предлагающих альтернативы дарвиновскому естественному отбору.
</a:t>
            </a:r>
            <a:pPr algn="ctr" indent="0" marL="0">
              <a:lnSpc>
                <a:spcPct val="100000"/>
              </a:lnSpc>
              <a:buNone/>
            </a:pPr>
            <a:r>
              <a:rPr lang="en-US" sz="23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учебные материалы по биологии
</a:t>
            </a:r>
            <a:endParaRPr lang="en-US" sz="3412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из семи концепций объясняет эволюцию различным образом, отражая богатство научных и философских взглядов XIX–XX веков.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Противоречия среди антидарвинистов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спор — роль среды: некоторые полагали её ключевой в изменениях, другие считали важными только внутренние механизмы.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между ламаркизмом и мутационизмом — наследование приобретённых признаков против внезапных мутационных изменений.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между катастрофистами и ортоогенетиками по поводу природы смены видов: внешние катастрофы или внутренние законы.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021565"/>
            <a:ext cx="4048200" cy="16858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антидарвинистских теорий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учебная литература по эволюционной биологии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различных концепций антидарвинизма отражают разнообразные подходы к механизмам эволюции.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Теории расходятся по ключевым аспектам, что стимулировало продолжение научных дебатов.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Мутационизм: основатели и ключевые эксперименты
</a:t>
            </a:r>
            <a:endParaRPr lang="en-US" sz="2365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Гуго де Фриз стал одним из главных основателей мутационизма, акцентируя внимание на роли крупных мутаций.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Вильгельм Йоханнсен и Карл Корренс внесли вклад в формирование теории наследования внезапных изменений.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примулой вечерней продемонстрировали возможность резких фенотипических скачков у растений.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контрастировала с дарвинизмом, отвергая идею постепенного накопления малых изменений.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Неоламаркисты во второй половине XIX — начале XX века адаптировали идеи Ламарка с учётом новых биологических открытий, подчёркивая наследование приобретённых признаков и адаптивную роль среды в формообразовании.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представители неоламаркизма включают Этьена Жоффруа Сент-Илера и Альфреда Джира, которые акцентировали внимание на пластичности организма и взаимосвязи морфологических и физиологических изменений.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уделялось экспериментам по регенерации у инфузорий и земноводных, подтверждавшим возможность изменения признаков под воздействием факторов среды и их последующего наследования.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Неоламаркизм: развитие классических идей Ламарка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881" y="1429250"/>
            <a:ext cx="573037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0275" y="1429250"/>
            <a:ext cx="654900" cy="654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ортовитализма как концепции эволюции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534700" y="1425200"/>
            <a:ext cx="2759100" cy="29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жизненная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Ортовитализм рассматривает эволюцию как результат действия нематериальной энтелехии — внутренней жизненной силы, управляющей ростом и развитием организмов на биохимическом и морфологическом уровне.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801175" y="1425200"/>
            <a:ext cx="2759100" cy="29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механистическим теориям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Ганса Дриша и Гуго Обермайера акцентирует не механические процессы, а саморегуляцию и самоорганизацию биосистем, объясняя сложность морфогенеза через эту внутреннюю силу.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теории катастрофизма Кювье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767673" y="2669250"/>
            <a:ext cx="2079704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6639" y="3291300"/>
            <a:ext cx="2761938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Жорж Кювье формирует представление о катастрофах как ключевых событиях, влекущих массовое вымирание и резкую смену биологических фаун Земли.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291060" y="2669250"/>
            <a:ext cx="2079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научное мышление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5950027" y="3291300"/>
            <a:ext cx="2761800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Катастрофизм вызывает споры, так как противоречит постепенной эволюции, предлагая серии внезапных изменений, определяющих биологическую историю.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188300" y="1131524"/>
            <a:ext cx="27618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резких разрывов и отсутствия промежуточных форм в слоях ископаемых подтверждает теорию о неоднородных и резких изменениях жизни.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3532210" y="2669250"/>
            <a:ext cx="2079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открытия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Сольюционизм: взгляды и примеры резких эволюционных скачков
</a:t>
            </a:r>
            <a:endParaRPr lang="en-US" sz="1861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Бейтсон представил сольюционизм, предполагающий, что эволюция проходит через крупные морфологические скачки, а не постепенные изменения, что противоречит дарвинистской модели.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сольюций выявлены у растений, например, при возникновении полиплоидии и вариаций окраски у гвоздики, а также в некоторых группах животных с резкими морфологическими изменениями.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генетика признаёт отдельные элементы сольюционизма, хотя в целом модель дополняет, а не заменяет классическую теорию естественного отбора.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позиции антидарвинистов по отношению к дарвинизму
</a:t>
            </a:r>
            <a:endParaRPr lang="en-US" sz="1852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критики отмечали неспособность дарвинизма объяснить механизм наследования сложных признаков до открытия генетики в начале XX века.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Антидарвинисты указывали на недооценку роли резких изменений: мутационисты апеллировали к экспериментам с крупными мутациями как источнику новых видов.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Ламаркисты и катастрофисты отрицали доминирование естественного отбора, предлагая альтернативные факторы — эффект среды или катастрофические события.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объяснений для некоторых биологических явлений вызывало у учёных того времени сомнения в универсальности и полноте дарвиновской теории.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 и поддержка антидарвинистских идей
</a:t>
            </a:r>
            <a:endParaRPr lang="en-US" sz="2367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— переходная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окаменелостей археоптерикса предоставило свидетельства существования промежуточных форм, но также вызвало дебаты о скоростях и механизмах эволюции.
</a:t>
            </a:r>
            <a:endParaRPr lang="en-US" sz="1386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в геологической летописи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массовых вымираний, выявленные при исследовании ископаемых слоёв, служили основой для теории катастрофизма, показывая резкие изменения в биосфере.
</a:t>
            </a:r>
            <a:endParaRPr lang="en-US" sz="1411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и смена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вымерших трилобитов и мамонтов иллюстрировало факт исчезновения крупных групп без явных промежуточных форм, что поддерживало критику постепенной эволюции.
</a:t>
            </a:r>
            <a:endParaRPr lang="en-US" sz="1323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взгляды на эволюцию: креационизм и разумный замысел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Креационизм утверждает, что все виды были созданы Богом в неизменном виде, отвергая естественные процессы появления жизни и её развития.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разумного замысла предполагает, что Высший Разум направляет эволюционные процессы, не противореча полностью научным данным, но придавая им смысл и цель.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Обсуждения этих взглядов велись и вне религиозных кругов, например, в судебных процессах США, где ставился вопрос о преподавании эволюции в школах.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антидарвинизма на научное развитие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Антидарвинистские идеи стимулировали развитие генетики и позволили учёным критически переосмыслить механизмы эволюции.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1930–1940-х годах на базе этих идей сформировался неодарвинизм, интегрировавший естественный отбор, генетику и популяционную биологию.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учёные-синтетики — Рональд Фишер, Джон Холдейн и Сергей Четвериков — предложили математические модели, объясняющие эволюционные процессы.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Феодосий Добжанский внёс вклад в понимание генетической изменчивости и её значения для эволюционного отбора в естественных популяциях.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антидарвинизм рассматривается как важный этап в развитии биологической мысли, способствующий развитию критического мышления и научного анализа.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современных дебатах обсуждаются вопросы случайности и направленности эволюции, наследственности и адаптивности в свете новых данных генетики и эпигенетики.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Антидарвинистские идеи служат иллюстрацией смены научных парадигм и необходимости учёного скептицизма для развития комплексных теорий.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взгляды и философские дискуссии об антидарвинизме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4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антидарвиновских идей для науки
</a:t>
            </a:r>
            <a:pPr algn="ctr" indent="0" marL="0">
              <a:lnSpc>
                <a:spcPct val="100000"/>
              </a:lnSpc>
              <a:buNone/>
            </a:pPr>
            <a:r>
              <a:rPr lang="en-US" sz="315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2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Антидарвиновские концепции сыграли ключевую роль в расширении и углублении представлений об эволюции, стимулировали развитие генетики и палеонтологии, а также способствовали формированию современной синтетической теории эволюции.
</a:t>
            </a:r>
            <a:endParaRPr lang="en-US" sz="414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2026-05-10T06:14:26Z</dcterms:created>
  <dcterms:modified xsi:type="dcterms:W3CDTF">2026-05-10T06:14:26Z</dcterms:modified>
</cp:coreProperties>
</file>