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Шедевры русской литературы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великих книг, сильных характеров и вечных нравственных вопросов.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Россия пережила войны, реформы и общественные перемены, а литература стала языком размышления о будущем страны, человеке и его ответственности.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XIX век стал эпохой великих книг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образец ясного, точного и живого русского языка, на котором стало возможно говорить о самых сложных чувствах и мыслях.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показывает быт, нравы, любовь и светскую жизнь, поэтому роман в стихах называют отражением эпохи.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особенно важны честь, милосердие и умение сделать правильный выбор в трудной исторической ситуации.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Пушкин: начало новой русской литературы
</a:t>
            </a:r>
            <a:endParaRPr lang="en-US" sz="23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«Герой нашего времени» Печорин умён и наблюдателен, но не находит места в мире. Его образ стал символом внутренней разобщённости человека.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Лермонтов: одиночество и внутренняя свобода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— герой без покоя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«Мцыри» звучат жажда свободы, любовь к родной земле и протест против несвободной жизни. Кавказский пейзаж подчёркивает силу этого чувства.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свободе в «Мцыри»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смех помогает разоблачить ложь, страх перед начальством и нелепость чиновничьего поведения.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Гоголь: смех, который обличает пороки
</a:t>
            </a:r>
            <a:endParaRPr lang="en-US" sz="233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создаёт запоминающихся героев через речь, жесты и бытовые детали, которые сразу показывают их характер.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смешат, но одновременно заставляют задуматься о недостатках общества и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раскрываются жадность, пустота духовной жизни и стремление к наживе любой ценой.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школьном курсе чаще всего встречаются авторы с несколькими ключевыми произведениями.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строится вокруг нескольких центральных имён, но каждое из них раскрывает свою тему и художественный мир.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указанной в задании школьной программы по литературе для 9 класса.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изучаемые авторы XIX века в школьной программе
</a:t>
            </a:r>
            <a:endParaRPr lang="en-US" sz="221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74691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прозы Тургенева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«Отцах и детях» Тургенев показывает столкновение разных взглядов на жизнь через образ Базарова и конфликт с окружающими.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поколений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Тургенева не просто украшает текст, а помогает почувствовать состояние героя, тишину, тревогу или надежду.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настроение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охотника» особенно заметно внимание к крестьянам и уважительное, человечное отношение к простым людям.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человеку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Тургеневская проза отличается мягкой интонацией, точным психологическим рисунком и редкой для эпохи спокойной ясностью.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стиль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XIX века раскрывали человека, общество и нравственный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авторов разные сюжеты, но общий центр внимания — внутренний мир человека и его поступки.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у писателей XIX века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школьной программы и темы презентации.
</a:t>
            </a:r>
            <a:endParaRPr lang="en-US" sz="11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война, мир и нравственный выбор
</a:t>
            </a:r>
            <a:endParaRPr lang="en-US" sz="2452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Толстой соединяет историю Отечественной войны 1812 года с судьбами Пьера Безухова, Андрея Болконского и Наташи Ростовой. 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подвиг — это не только сражение, но и честность, доброта, верность долгу и умение отвечать за свои решения.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объединяет ценности, которые особенно часто определяют поступки героев двух великих романистов.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важнее долг и любовь, у Достоевского — совесть и сострадание, но оба писателя ставят нравственный выбор в центр.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тематического анализа произведений Л. Н. Толстого и Ф. М. Достоевского, представленного в задании.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ценности героев Толстого и Достоевского
</a:t>
            </a:r>
            <a:endParaRPr lang="en-US" sz="22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«Преступлении и наказании» одна идея может привести героя к нравственной катастрофе и заставить его пересмотреть самого себя.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мысли у Достоевского так же опасна, как и преступный поступок.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роман «Преступление и наказание»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у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романов Ф. М. Достоевского: от внутреннего надлома к нравственному выбору.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«Грозе» особенно заметен конфликт Катерины с жёсткими нравами Калинова: личное чувство сталкивается с давлением среды, а несвобода приводит к трагическому исходу.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Островский и русский театр XIX века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сделал героями пьес купцов, приказчиков и членов семей, показав повседневную жизнь без украшений, но с точными речевыми характерами и узнаваемыми бытовыми деталями.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драматургия важна ещё и тем, что раскрывает силу денег, зависимость женщины и напряжение семейных отношений, превращая театр в зеркало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5119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94" y="1205853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51869" y="1205853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XIX века: от личного чувства к гражданской теме
</a:t>
            </a:r>
            <a:endParaRPr lang="en-US" sz="2317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Тютчева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видит в природе не просто пейзаж, а тайну мира. Его стихи заставляют задуматься о скрытых противоречиях жизни и человеческой души.
</a:t>
            </a:r>
            <a:endParaRPr lang="en-US" sz="1505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у Фета
</a:t>
            </a:r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умеет передать короткое чувство, лёгкое движение, звук и свет. В его лирике особенно ясно слышна музыка поэтической речи.
</a:t>
            </a:r>
            <a:endParaRPr lang="en-US" sz="158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века всё чаще показывают не только событие, но и внутреннее состояние человека, поэтому лирика становится психологически точной и очень личной.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чувства к гражданскому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любовной и пейзажной лирикой усиливается тема Родины. Поэзия связывает личные переживания с размышлениями о судьбе страны.
</a:t>
            </a:r>
            <a:endParaRPr lang="en-US" sz="13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темы у разных поэтов часто переплетаются: одно стихотворение может говорить и о природе, и о чувствах, и о размышлениях 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изучаются природа и любовь, а тема Родины заметно усиливается к концу 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тем для 9 класса; данные условно обобщены для визуализации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XIX 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всё видно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рассказе Чехова один эпизод может раскрыть целый характер. Смешная ситуация быстро превращается в точное наблюдение о страхе, приспособленчестве и человеческой слабости. Такая проза легко представляется как улица, площадь или городская сцена.
</a:t>
            </a:r>
            <a:endParaRPr lang="en-US" sz="1167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который уходит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истории важны не столько события, сколько настроение прощания. Старый дом, сад и тихие разговоры создают образ времени, которое меняется и уходит, оставляя героям память, тревогу и надежду на новое.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Чехов: короткий рассказ о большой жизни
</a:t>
            </a:r>
            <a:endParaRPr lang="en-US" sz="26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русская литература XIX века раскрывала важные темы через разные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расширил возможности литературы: от масштабного романа до короткого рассказа каждый жанр стал точным способом говорить о человеке и обществе.
</a:t>
            </a:r>
            <a:endParaRPr lang="en-US" sz="142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которые особенно развились в XIX веке
</a:t>
            </a:r>
            <a:endParaRPr lang="en-US" sz="2247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литературы XIX века, изучаемые в школьной программе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русская литература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по произведениям и художественным открытиям писателей XIX века.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XIX века остаются важными сегодня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XIX века помогает понять, как человек выбирает между честью, выгодой, долгом и состраданием. Эти вопросы не устаревают и понятны школьникам.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этих книг часто сомневаются, ошибаются и ищут поддержку, поэтому их переживания легко сопоставить с современными жизненными ситуациями и школьными конфликтами.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классики сохраняет культурную память страны: через произведения мы узнаём историю, быт, речь и ценности людей прошлого, не теряя связь с настоящим.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учат внимательно читать, точно выражать мысль и видеть в сюжете не только события, но и нравственный смысл поступков.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7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наследие шедевров русской литературы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 оставила произведения, которые до сих пор учат думать, сочувствовать и различать добро и зло. Это живое наследие культуры, а не только страницы учебника.
</a:t>
            </a:r>
            <a:endParaRPr lang="en-US" sz="4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2026-05-19T07:43:33Z</dcterms:created>
  <dcterms:modified xsi:type="dcterms:W3CDTF">2026-05-19T07:43:33Z</dcterms:modified>
</cp:coreProperties>
</file>