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— часть большого мира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добрые дела делают мир вокруг лучше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живем вместе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живет один: рядом семья, друзья, природа и другие люди. Поэтому в доме, школе и во дворе есть правила, а к воздуху, воде, растениям и животным нужно относиться бережно и внимательно.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моя семья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ребенок учится здороваться, благодарить, делиться и помогать. Эти простые привычки делают общение теплее и показывают, как заботиться о близких каждый день.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уютнее, когда все замечают друг друга, не забывают про добрые слова и стараются помочь без напоминания. Забота в семье начинается с маленьких дел и доброго тона.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важно бережно относиться к вещам, убирать за собой и уважать старших. Тогда дома легче сохранять спокойствие, а каждый чувствует себя нужным и услышанным.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вместе со взрослыми накрывают на стол, складывают игрушки или поливают цветы, они становятся настоящей командой. Совместные дела учат ответственности и поддерживают хорошее настроение.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слова помогают даже в обычный день. Простое «спасибо» или «помогу» делает отношения в семье добрее, а дом — местом, куда приятно возвращаться снова и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406" y="2961012"/>
            <a:ext cx="186188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мой класс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—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каждый ученик важен, как игрок в одной дружной команде. Если помогать друг другу и не мешать, учиться становится спокойнее, а задания выполняются увереннее.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обращение, умение слушать и ждать своей очереди помогают не ссориться. Когда никто не перебивает и не обижает товарища, в классе становится по-настоящему дружелюбно.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класс помогает слышать учителя, понимать задание и не отвлекаться. Это полезно всем: одному ученику легче думать, а другим — спокойно работать рядом.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соседа по парте что-то не получается, можно подсказать или поддержать. Маленькая помощь делает учебу легче и показывает, что в классе никого не оставляют одного.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мой двор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площадка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приятно играть, когда нет мусора и сломанных предметов. Чистая площадка безопаснее для детей, а еще на ней хочется бегать, прыгать и весело смеяться.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цветы и деревья украшают двор, создают тень и радуют глаз. Если не ломать ветки и не рвать зелень зря, двор долго остается красивым.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ровным дорожкам удобно ходить и детям, и взрослым. Если не мусорить и не портить покрытие, двор выглядит опрятно, а прогулки становятся приятнее для всех.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аккуратно ведет себя во дворе, он помогает соседям и друзьям. Не шуметь слишком громко, не ломать и не бросать мусор — простые правила хорошего соседа.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делают улицы прохладнее, защищают от солнца и украшают пространство вокруг. Если за ними ухаживать, они долго будут радовать людей своей красотой и пользой.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наполняют двор и парк звонкими голосами, а насекомые помогают растениям жить и расти. У каждого из них есть важная роль в природе, даже у самых маленьких.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животным и растениям каждый день. Без нее не получится ни пить, ни поливать цветы, ни заботиться о живом мире вокруг нас.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Беречь, а не ломать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загрязнять почву, не шуметь без причины и не повреждать растения, природа дольше остается красивой. Бережное отношение помогает сохранить ее для будущих прогулок и открытий.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замеченного дела — к доброму результату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цепочка маленьких решений, которые делают окружающий мир чище и спокойнее.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поступки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 и «спасибо» помогают говорить мягко и уважительно. С ними легче попросить о помощи, поблагодарить и сохранить хорошее настроение у всех вокруг.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ошибся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«извини» показывает, что человек готов признать ошибку и исправить ее. Оно помогает не затягивать ссору и снова спокойно разговаривать друг с другом.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товарища можно простым делом: подсказать, подождать, поделиться или помочь нести. Такой поступок часто важнее длинных обещаний, потому что его сразу видно.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обижать другого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начинается с умения не дразнить, не толкать и не говорить грубых слов. Когда люди относятся друг к другу бережно, общение становится теплым и спокойным.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не мешать друг другу и сохранять порядок там, где мы живем и учимся.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поведения дома, в школе и на улице.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в нашей жизни — дом, школа и улица — становятся безопаснее, когда все соблюдают правила.
</a:t>
            </a:r>
            <a:endParaRPr lang="en-US" sz="22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привычки, которые берегут воду и свет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Кран, который умеет ждать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чистила зубы и на секунду задумалась: вода льется, даже когда она просто смотрит в зеркало. Она закрыла кран, намылила щетку и улыбнулась — вода осталась в деле, а не убежала в трубу.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отдыхает первой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Дима встал из-за стола и щелкнул выключателем. Комната сразу стала тише, а электричество перестало тратиться зря. Теперь у лампы был заслуженный отдых, а у Димы — полезная привычка.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человеком и полностью зависят от него. Им нужны еда, чистая вода, отдых и ласковое обращение, а не крики, толчки и забывчивость.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 птицы в лесу или в поле не игрушки. Их нельзя пугать, ловить и кормить чем попало, потому что лишнее вмешательство может навредить их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их 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водоем — это дом многих животных. Если не шуметь, не мусорить и не ломать ветки, животным будет спокойно жить, а нам — интересно наблюдать за ними.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животное чувствует боль, страх и усталость. Когда человек относится к ним бережно, он показывает, что умеет быть добрым и внимательным к живому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растет зеленый мир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молодые листья, раскрываются почки и первые цветы. Природа словно просыпается после сна и особенно нуждается в аккуратном отношении.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дальше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цвет, семена созревают, и растения готовятся к новому кругу жизни. Если беречь их сегодня, они снова украсят улицы, дворы и парки завтра.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кусты цветут, а трава густо зеленеет. В это время важно не ломать растения и не рвать цветы без нужды.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помощником природы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ребенок может сделать сам или вместе со взрослым.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в своем городе или селе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не бросаем мусор мимо урны, улицы выглядят аккуратно и приятно. Чистота начинается с одного маленького движения, а потом сразу становится заметно лучше всем вокруг.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соседям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крики, беготня в подъезде и шалости под окнами мешают другим людям. Вежливое поведение помогает соседям жить спокойно и дружелюбно, без лишних обид.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местах общего 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Лавочки, дорожки, площадки и остановки нужны многим людям каждый день. Если не пачкать и не ломать их, они дольше остаются удобными и красивыми.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или село становятся уютнее, когда каждый думает не только о себе. Даже ребенок может помочь, если вести себя аккуратно и бережно в общественных местах.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помогаем друг другу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стал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домой Артем заметил, что у бабушки в руках тяжелый пакет. Он подошел и помог донести его до подъезда. Бабушка улыбнулась, а Артем почувствовал себя настоящим помощником. Иногда добро начинается с одного шага рядом.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 детской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Маша и Даня быстро собрали кубики и машинки в коробку. Потом они вместе полили цветы на подоконнике и позвали младшего брата помочь расставить книги. Получилось быстро, весело и совсем не скучно.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 делает общение легче и теплее. Она словно говорит: «Я настроен дружелюбно», и рядом сразу становится спокойнее и приятнее.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помогает без напоминаний, он показывает внимание к другим. Маленькая помощь дома или в классе часто экономит силы и поднимает настроение.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видна в аккуратных делах: полить растение, убрать за собой, закрыть кран. Такие поступки тихие, но очень важные для общего мира.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игре, учебе и общем деле дружба помогает не ссориться и слышать друг друга. С ней даже сложное задание становится проще и веселее.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замечать хорошее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шаги каждый день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ребенка состоит из простых поступков, которые делают жизнь спокойнее и добрее.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 люди связаны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делает свое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печет хлеб, другой лечит людей, третий учит детей, а кто-то везет пассажиров или ухаживает за деревьями. У каждого дела есть важный 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нужен всем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сделана хорошо, у людей есть еда, знания, здоровье, порядок и уют. Без труда разных людей жизнь стала бы намного труднее и медленнее.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соединяет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зависят друг от друга каждый день, даже если не замечают этого сразу. Один труд поддерживает другой, как крепкие звенья в одной цепочке.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старается выполнять свое дело честно и аккуратно, всем становится удобнее и безопаснее. Так мир вокруг работает как дружная команда.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личный вклад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сорю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 не бросаю бумажки мимо урны, двор и класс остаются чище. Это очень простое дело, но именно из таких привычек начинается порядок.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отношусь к вещам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парта, игрушка и рюкзак служат дольше, если обращаться с ними аккуратно. Тогда не приходится часто чинить или заменять то, что еще может пригодиться.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 дома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могу убрать игрушки, полить цветы или принести салфетки. Взрослым становится легче, а дома появляется больше спокойствия и хорошего настроения.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 вежливым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 «пожалуйста» стоят совсем недорого, зато делают общение добрым. Вежливость помогает людям чувствовать уважение и не ссориться по пустякам.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действительно часть мира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связан с людьми, животными, растениями и своим домом вокруг. Если каждый день делать хоть один добрый шаг, мир становится чище, тише и намного дружелюбнее.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2026-05-25T18:54:17Z</dcterms:created>
  <dcterms:modified xsi:type="dcterms:W3CDTF">2026-05-25T18:54:17Z</dcterms:modified>
</cp:coreProperties>
</file>