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письменность: как меняется письменная речь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сегодня живёт и в книгах, и в чатах, и в интернете.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учёбе, общении и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нужна каждый день: в тетради, в сообщении, в письме, в объявлении и в посте. Сегодня к ней добавились цифровые формы, которые пишутся быстро, но всё так же требуют ясности и грамотности.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современной письменности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современной письменности относятся учебники, книги, газеты и журналы. Это тексты, где мысль раскрывается последовательно, а язык обычно подчинён нормам литературной речи.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 же систему входят письма, чаты, комментарии, посты и сообщения в мессенджерах. Они могут быть короткими и разговорными, но всё равно остаются письменной речью.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официальности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 звучит по-разному в дружеской переписке, школьном ответе и деловом документе. Выбор слов и тон зависят от адресата и цели текста.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современный текст должен быть связным, понятным и точным. Даже в коротком сообщении важно правильно подбирать слова и соблюдать нормы языка, чтобы смысл не терялся.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 стало самым частым, потому что оно быстрое и удобное. При этом длинные тексты по-прежнему нужны для учёбы, чтения и хранения знаний.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смещается в сторону коротких цифровых форм, но традиционные жанры сохраняют важную образовательную и культурную роль.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письменная речь используется чаще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отражающая типичные сферы использования письменной речи в повседневной жизни.
</a:t>
            </a:r>
            <a:endParaRPr lang="en-US" sz="14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клавиатуре, экране и голосом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часто набирают на клавиатуре компьютера. Это удобно для больших сообщений, потому что можно быстро печатать, исправлять ошибки и сразу видеть готовый результат.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смартфоне письмо строится иначе: используются экранная клавиатура, автозамена и подсказки слов. Они ускоряют набор, но иногда подменяют нужное слово или искажают форму.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Голосовой ввод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Голосовой ввод помогает, когда неудобно печатать руками. Однако программа может неправильно распознать слова, поэтому такой текст всё равно нужно внимательно проверять перед отправкой.
</a:t>
            </a:r>
            <a:endParaRPr lang="en-US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элементы цифровой письменной речи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Хэштеги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Хэштеги помогают объединять записи по теме и быстро находить похожие сообщения. В сетевых текстах они выполняют навигационную функцию и часто заменяют длинное пояснение.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передают настроение, смягчают тон и делают короткое сообщение выразительнее. В школьных и официальных текстах их используют осторожно, чтобы не нарушить уместность.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позволяют сразу перейти к источнику, статье или видео. Они делают цифровой текст удобнее, но требуют проверки, чтобы читатель попадал на надёжный материал.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экономят время и место в переписке. Они удобны в быстром общении, но в сочинениях, ответах и документах чаще выбирают полные слова и ясные формулировки.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современной письменности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тексты отличаются не только содержанием, но и способом подачи, объёмом и степенью официальности.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текста всегда связана с целью общения: где-то важны скорость и краткость, а где-то — полнота, точность и вежливый тон.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жанрам письменной речи.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цифровой текст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подготовке сообщения, поста или учебного текста.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орфография и пунктуация остаются важными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написание помогает быстро понять сообщение. Ошибка в слове или знаке препинания может изменить интонацию, смысл фразы или сделать текст трудным для чтения.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создают общую норму для всех читателей. Благодаря ей текст выглядит аккуратно, а слова, имена, даты и термины записываются одинаково.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работах грамотность показывает уважение к языку и к читателю. Правильное оформление текста помогает не только получить хорошую оценку, но и ясно выразить мысль.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переписке элементы часто сочетаются внутри одного сообщения, поэтому текст становится короче и нагляднее.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сокращения и эмодзи: они быстрее передают смысл и эмоцию, чем длинная фраза. Остальные элементы поддерживают удобство и выразительность.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цифровых текстах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особенностей цифровой переписки и сетевых текстов.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 — два настроения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звучать по-разному, если его набрать строгим деловым шрифтом или мягким декоративным. Визуальный стиль текста задаёт первое впечатление ещё до чтения. Поэтому автор заранее выбирает оформление под цель и адресата.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читать легко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важнее всего удобство чтения. Достаточный размер букв, ровные интервалы между строками и хороший контраст помогают быстрее воспринимать смысл. Аккуратный текст меньше утомляет глаза и лучше запоминается.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как часть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цветом, курсивом или полужирным шрифтом помогает показать главное и отделить примеры от правил. Если оформление слишком пёстрое, текст теряет ясность. Грамотный дизайн поддерживает содержание, а не отвлекает от него.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размер и оформление текста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среди других письменных систем мира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записывается кириллицей. Каждая буква помогает передавать звучание слова и соблюдать орфографические правила, поэтому письменная форма остаётся точной и понятной для читателей.
</a:t>
            </a:r>
            <a:endParaRPr lang="en-US" sz="2365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системы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используются иные принципы записи: латиница, иероглифы, слоговые знаки и письмо справа налево. Это показывает, что письменность может строиться по-разному, но выполнять одну задачу — сохранять речь.
</a:t>
            </a:r>
            <a:endParaRPr lang="en-US" sz="228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поддерживают разные письменности одновременно. В одном чате можно увидеть кириллицу, латиницу, арабское письмо и иероглифы, если у собеседников разные языки и привычки письма.
</a:t>
            </a:r>
            <a:endParaRPr lang="en-US" sz="2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системы и их 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распространены разные системы письма и чем они отличаются по устройству и направлению чтения.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письма строятся по собственным правилам, но все они позволяют фиксировать и передавать информацию между людьми.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письменных системах мира, школьный курс русского языка и культуры речи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приходят из техники, игр и социальных сетей, а затем становятся привычными даже в школьном общении.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цифровой лексики: язык быстро реагирует на новые формы общения и меняющиеся привычки пользователей.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словарь в цифровую эпоху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наблюдений за современной интернет-речью, 2015–2023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2573" y="8544263"/>
            <a:ext cx="4608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грамотность в современном мире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помогает выполнять задания, писать сочинения и оформлять проекты. Оно делает мысли понятными для учителя и помогает получить более точную оценку работы.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друзьям и взрослым важно писать ясно и вежливо. Точный текст снижает риск недоразумений и помогает быстро понять, что именно хотел сказать автор.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и писать помогает замечать ошибки, рекламные приёмы и недостоверные сведения. Грамотный читатель легче отличает факты от слухов и домыслов.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официальных текстах особенно важны фамилии, даты, названия и термины. Одна неточность может изменить смысл документа, поэтому аккуратность здесь обязательна.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надёжность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оценки информации по заголовку, автору, дате и подтверждению фактами.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 — разные стили письма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друзьям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с друзьями школьник пишет коротко и быстро. Здесь важны простота, понятные слова и живой тон, потому что цель общения — обменяться новостями без лишней формальности.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учителю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обращении к учителю нужен более аккуратный стиль. Полезны полные предложения, вежливое обращение и отсутствие сокращений, чтобы текст выглядел уважительно и был легко понятен взрослому читателю.
</a:t>
            </a:r>
            <a:endParaRPr lang="en-US" sz="2346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 для себя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записи могут быть короче и свободнее, чем обычный текст. В них удобно фиксировать идеи, планы и напоминания, не заботясь о красивой форме, если смысл остаётся ясным.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 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проекта требуется развёрнутая и продуманная письменная речь. Важно подобрать факты, выстроить последовательность мыслей и оформить текст так, чтобы его можно было представить классу.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формы текста свои правила оформления, поэтому одна и та же мысль может быть передана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формы зависит от цели: скорость, точность, выразительность и официальность редко сочетаются одинаково хорошо.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формы письма выполняют разные задачи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форм письменной речи на основе их типичных функций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как способ сохранить язык и культуру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сохраняет летописи, рукописи и книги, которые иначе могли бы исчезнуть. Благодаря записям можно узнать, как люди думали, говорили и жили много лет назад.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архивы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библиотеки и архивы делают редкие материалы доступными для школьников и исследователей. Даже хрупкие документы можно прочитать в электронном виде, не повредив оригинал.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 и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дневники и документы помогают хранить историю семьи и общества. Через них передаются не только факты, но и живые детали времени, которые особенно ценны для будущих поколений.
</a:t>
            </a:r>
            <a:endParaRPr lang="en-US" sz="2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письменность: традиция, которая живёт в технологиях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письменность меняется вместе с технологиями, но не теряет главного: она помогает людям точно выражать мысли, учиться, общаться и сохранять культурную память.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2026-05-29T06:58:00Z</dcterms:created>
  <dcterms:modified xsi:type="dcterms:W3CDTF">2026-05-29T06:58:00Z</dcterms:modified>
</cp:coreProperties>
</file>