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историю и каждый день помогает нам говорить.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прошлое и настоящее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рос веками: люди говорили по-разному, появлялись новые предметы, книги, школа и техника. Одни слова входили в речь, другие старели, а правила письма становились точнее и удобнее.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 жизнью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73" y="4575925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древние слова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древнее слово известно в русском, украинском и белорусском языках. Оно связано с самой обычной жизнью людей: водой умывались, пили ее и берегли каждый источник.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говорить о семье и близких людях. Такие общие слова показывают, что у восточных славян было много похожих названий для родных, дома и повседневных дел.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пришло из очень давних времен и осталось почти без изменений. Люди всегда замечали смену дня и ночи, поэтому такое название стало важной частью языка.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природой, светом и теплом. Оно встречается в родственных языках и напоминает, что древние люди внимательно смотрели на небо, времена года и жизнь вокруг себя.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писали на бересте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находят в Новгороде и других древних городах. В них писали короткие записки, просьбы, счета и простые сообщения. Это были настоящие письма, а не только книжные тексты.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находки показывают, что писать умели не только книжники. Обычные люди тоже пользовались письмом в повседневной жизни. Благодаря этим грамотам мы узнаем о прошлом очень близко и живо.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найденные в 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перст и ланиты тоже стали редкими. Вместо них мы обычно говорим палец и щеки. Но старые формы не исчезли совсем: они живут в книгах, песнях и сказках.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такие слова встречаются в тексте, он сразу кажется старинным и торжественным. Они помогают представить, как говорили люди много лет назад, будто открывают маленькое окно в прошлое.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чело и око почти не слышны в обычной разговорной речи. Сейчас чаще говорят лоб и глаз, потому что так привычнее и понятнее большинству людей.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ушли из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смысл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начинает звучать иначе и связывается уже с другим смыслом. Так происходит с гостинец: знакомая форма остается, а значение меняется.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слова кажутся загадкой для читателя. Чтобы понять их точно, нужно смотреть в словарь и вспоминать, как язык умеет меняться.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долго жить в языке, но сначала обозначать одну вещь или явление. Люди привыкают к нему и используют в своем времени.
</a:t>
            </a:r>
            <a:endParaRPr lang="en-US" sz="17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книгах буквы были крупными и строгими. Писали уставом и полууставом, поэтому работа шла медленно, а читать такие тексты было не всегда просто.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 и писем стало нужно больше, письмо стало удобнее и быстрее. Людям хотелось писать проще, чтобы важные слова можно было читать без лишних трудностей.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писали раньше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приходит в язык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сначала рождается в речи, а потом остается или уходит.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пришедшие из других языков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пришло в русский язык из других языков и стало очень привычным. Без тетради школьнику трудно представить урок, домашнее задание и аккуратные записи.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новые виды транспорта, в языке понадобились новые слова. Автобус быстро стал знакомым и полезным словом для города, поездок и школьных маршрутов.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помогает рисовать, писать и исправлять ошибки. Такие названия часто приходили вместе с новыми вещами, когда людям нужно было как-то назвать удобный предмет.
</a:t>
            </a:r>
            <a:endParaRPr lang="en-US" sz="149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новыми открытиями и техникой в язык вошли современные названия. Слово компьютер помогает говорить о работе, учебе, играх и многом другом в сегодняшней жизни.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1918 года из письма исчезли некоторые старые буквы и написания. Читать книги, газеты и школьные тетради стало проще, а писать — быстрее и аккуратнее.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стало удобнее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языке сохранились старые корни и знакомые слова. Менялась главным образом запись, а сам русский язык продолжал жить, развиваться и помогать людям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 правильное написание слов и спасает от досадных ошибок. Он особенно полезен, когда слово слышится просто, а пишется с хитрым правилом.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словарь рассказывает, откуда пришло слово, как оно изменялось и что в нем сохранилось из прошлого. Так обычное слово превращается в маленькую историю.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помогает понять, что означает слово, в каких случаях его можно употреблять и чем оно отличается от похожих слов. Это хороший помощник, когда смысл кажется туманным.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— помощники школьника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передавались из поколения в поколение и помогали людям запоминать жизненные правила. В них звучат труд, терпение, честность и уважение к делу.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часто говорит больше длинного объяснения. Поэтому пословицы легко запоминаются и быстро приходят на помощь, когда нужно дать совет или предостеречь.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связаны с работой, семьей, дружбой и поведением человека. Они словно маленькие уроки, которые народ собрал из своего опыта.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пословицу, мы не только понимаем смысл, но и чувствуем связь с прошлым. Так язык хранит мудрость людей и делает ее живой.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как память народа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деревне бабушка зовет пирожок одним словом, а в другой — совсем другим. Ребята сначала смеются, потом удивляются: предмет тот же, а название другое. Так и живут диалекты — рядом, по-своему, но в одном русском языке.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по-разному называют одно и то же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слышит знакомую речь, но в ней то и дело мелькают необычные местные слова. Они сразу подсказывают, в какой области он оказался. Диалекты делают разговор живым, как карта с множеством ярких отметок.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выдает край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говорят быстрее и чаще используют одни выражения, а в селе могут беречь старые слова дольше. Это не ошибка, а особенность места. Диалекты показывают, как язык умеет жить в разных уголках страны.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деревни и города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истории о диалектах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в языке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название проходит путь от повседневной речи к словарю и закрепляется в языке.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школе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учатся читать внимательно, понимать задания и находить главное в тексте. Это помогает не теряться в учебе и уверенно отвечать на вопросы.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тренируются писать слова правильно, проверять орфограммы и замечать опасные места. Аккуратное письмо делает работу понятной, а тетрадь — приятной для глаза.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находят корень, приставку и окончание, чтобы лучше понимать, как устроено слово. Так язык становится не набором правил, а интересной загадкой с ответом.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учит строить ясные предложения и вежливо выражать мысль. Тогда легче рассказывать, пересказывать, спорить по делу и дружить без путаницы.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сказочники берегут особую красоту слова: в их текстах старинные выражения звучат как следы давних времен, а точные описания помогают увидеть героя и событие.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певцы показывают, что язык умеет звучать по-разному: мягко, звонко, торжественно и весело. Ритм, рифма и удачное слово делают речь запоминающейся и живой.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 книгах, сказках и песнях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люди часто пишут коротко, чтобы успеть ответить быстро. Из-за этого в сообщениях появляются сокращения, пропуски и очень лаконичные фразы.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 новые интернет-слова помогают передать настроение без длинных объяснений. Иногда один значок говорит почти так же много, как целое предложение.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удобна для общения в сети, но в тетради она не подходит. В школе важно писать понятно, грамотно и без спешки, чтобы мысль была точной.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стиль речи — полезный навык. Одно дело написать другу сообщение, и совсем другое — ответить на уроке или выполнить письменную работу.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новые привычки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умеет говорить об одном и том же по-разному. Синонимы помогают выбрать нужный оттенок смысла, а значит, сделать речь точной, яркой и понятной.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устойчивые выражения и меткие сравнения делают речь живой и запоминающейся. Они помогают не только назвать мысль, но и передать настроение или характер.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богат, потому что может быть разным: строгим, ласковым, веселым и серьезным. Он подстраивается под ситуацию и все равно остается красивым.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богатым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читает, он встречает новые слова, выражения и интересные обороты речи. С каждым рассказом словарь становится богаче, а мысли — точнее. Книга тихо работает, даже когда страницу уже перевернули.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 и в голове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словарь приходит на помощь без капризов и обид. Он объясняет значение, подсказывает написание и напоминает, что у каждого слова есть своя история.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рядом с тетрадью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аккуратное письмо и внимательное отношение к собеседнику делают общение ясным и приятным. Так язык не ленится, а растет вместе с людьми, которые им пользуются.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каждый день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поддержать язык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соединяет прошлое и настоящее: в нем живут старые слова, новые названия и мудрые выражения. Беречь его — значит лучше учиться, дружить и создавать новое каждый день.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помнит и помогает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2026-05-21T12:25:30Z</dcterms:created>
  <dcterms:modified xsi:type="dcterms:W3CDTF">2026-05-21T12:25:30Z</dcterms:modified>
</cp:coreProperties>
</file>