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image" Target="../media/image-7-13.png"/><Relationship Id="rId14" Type="http://schemas.openxmlformats.org/officeDocument/2006/relationships/image" Target="../media/image-7-14.png"/><Relationship Id="rId15" Type="http://schemas.openxmlformats.org/officeDocument/2006/relationships/image" Target="../media/image-7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6338" y="371225"/>
            <a:ext cx="3417025" cy="4412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1810700"/>
            <a:ext cx="4858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Андрей Платонов: писатель, который показал цену исторических перемен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975973"/>
            <a:ext cx="4858500" cy="8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Платонов соединил историю эпохи и судьбу человека в одном взгляде.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590" y="433985"/>
            <a:ext cx="23328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600" y="1349364"/>
            <a:ext cx="4148100" cy="309892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Платонов и эпоха перемен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99050" y="1624284"/>
            <a:ext cx="3631500" cy="25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проза выросла на фоне революции, гражданской войны, коллективизации, репрессий и Великой Отечественной войны. Поэтому в центре его книг — не лозунг, а вопрос: что происходит с человеком, когда историю делают через него.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Андрея Платонова: от Воронежа к большой прозе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270275" y="3160505"/>
            <a:ext cx="25104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учился в церковно-приходской школе и реальном училище, а затем начал работать. Опыт физического труда стал основой его внимания к простому человеку.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270275" y="2647513"/>
            <a:ext cx="25104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 ранний труд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047175" y="2688230"/>
            <a:ext cx="25104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Бедность, работа и близость к жизни рабочих и крестьян определили его взгляд на мир. Позднее именно этот опыт сделал его прозу особенно достоверной и сострадательной.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6047175" y="2175237"/>
            <a:ext cx="25104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мировоззрения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493375" y="3627730"/>
            <a:ext cx="25104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Будущий писатель родился в семье железнодорожного слесаря и был старшим из одиннадцати детей. Рано узнал нужду и ответственность за семью.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493375" y="3114738"/>
            <a:ext cx="25104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1899 — Воронеж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948" y="1638775"/>
            <a:ext cx="2718004" cy="314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400" y="360000"/>
            <a:ext cx="62931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техники к литературе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477350" y="3830087"/>
            <a:ext cx="45627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опыт дал ему редкое чувство конкретности и точности. Одновременно он начал видеть, что любое преобразование природы и общества имеет нравственную цену для человека.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477350" y="3404463"/>
            <a:ext cx="45627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преобразования мира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77350" y="2188039"/>
            <a:ext cx="45627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1920-е годы Платонов получил техническое образование и работал в разных инженерных и хозяйственных сферах. Он изучал устройство земли, воды и машин не по книгам, а в реальном деле.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477350" y="1762414"/>
            <a:ext cx="45627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Инженерная школа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книги и первые отклики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553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«Епифанские шлюзы», «Сокровенный человек» и «Город Градов» сразу выделили Платонова необычным сочетанием сатиры, философии и тревоги перед историческими переменами.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51020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Уже в ранних текстах заметны его особый синтаксис, смещение привычных смыслов и внимание к внутренней жизни героя. Платонов пишет не только о событии, но и о том, как оно переживается человеком.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3650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1920-е годы складывается его узнаваемый художественный голос. Литературное признание пришло не сразу, но ранние произведения показали масштаб будущего писателя.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жизни и творчества Андрея Платонова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 А. П. Платонове; хронология из учебного материала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показывает, как личная биография писателя почти совпала с драмами советского века.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творчество развивалось не отдельно от истории, а внутри её самых болезненных переломов.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4550" y="1652981"/>
            <a:ext cx="315000" cy="36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2050" y="3411925"/>
            <a:ext cx="360000" cy="28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44450" y="3375925"/>
            <a:ext cx="360000" cy="3600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844450" y="1672981"/>
            <a:ext cx="360000" cy="3200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постоянно возвращается в прозе Платонова
</a:t>
            </a:r>
            <a:endParaRPr lang="en-US" sz="3000" dirty="0"/>
          </a:p>
        </p:txBody>
      </p:sp>
      <p:sp>
        <p:nvSpPr>
          <p:cNvPr id="1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9" name="Text 2"/>
          <p:cNvSpPr txBox="1"/>
          <p:nvPr/>
        </p:nvSpPr>
        <p:spPr>
          <a:xfrm>
            <a:off x="502200" y="2127656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Платонова часто лишён опоры и вынужден искать смысл в мире, где коллективная цель не гарантирует личного спасения.
</a:t>
            </a:r>
            <a:endParaRPr lang="en-US" sz="1100" dirty="0"/>
          </a:p>
        </p:txBody>
      </p:sp>
      <p:sp>
        <p:nvSpPr>
          <p:cNvPr id="20" name="Text 3"/>
          <p:cNvSpPr txBox="1"/>
          <p:nvPr/>
        </p:nvSpPr>
        <p:spPr>
          <a:xfrm>
            <a:off x="1073900" y="1673006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Одинокий человек
</a:t>
            </a:r>
            <a:endParaRPr lang="en-US" sz="1400" dirty="0"/>
          </a:p>
        </p:txBody>
      </p:sp>
      <p:sp>
        <p:nvSpPr>
          <p:cNvPr id="21" name="Text 4"/>
          <p:cNvSpPr txBox="1"/>
          <p:nvPr/>
        </p:nvSpPr>
        <p:spPr>
          <a:xfrm>
            <a:off x="502200" y="3850600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идеи в его прозе сталкиваются с живой жизнью, бедностью и усталостью, поэтому обещанное благо нередко оборачивается страданием.
</a:t>
            </a:r>
            <a:endParaRPr lang="en-US" sz="1100" dirty="0"/>
          </a:p>
        </p:txBody>
      </p:sp>
      <p:sp>
        <p:nvSpPr>
          <p:cNvPr id="22" name="Text 5"/>
          <p:cNvSpPr txBox="1"/>
          <p:nvPr/>
        </p:nvSpPr>
        <p:spPr>
          <a:xfrm>
            <a:off x="1073900" y="3395950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проект
</a:t>
            </a:r>
            <a:endParaRPr lang="en-US" sz="1400" dirty="0"/>
          </a:p>
        </p:txBody>
      </p:sp>
      <p:sp>
        <p:nvSpPr>
          <p:cNvPr id="23" name="Text 6"/>
          <p:cNvSpPr txBox="1"/>
          <p:nvPr/>
        </p:nvSpPr>
        <p:spPr>
          <a:xfrm>
            <a:off x="4784600" y="3850600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самых мрачных сценах Платонов сохраняет внимание к слабому и уязвимому человеку, для которого добро становится формой сопротивления.
</a:t>
            </a:r>
            <a:endParaRPr lang="en-US" sz="1100" dirty="0"/>
          </a:p>
        </p:txBody>
      </p:sp>
      <p:sp>
        <p:nvSpPr>
          <p:cNvPr id="24" name="Text 7"/>
          <p:cNvSpPr txBox="1"/>
          <p:nvPr/>
        </p:nvSpPr>
        <p:spPr>
          <a:xfrm>
            <a:off x="5356300" y="3395950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Сострадание
</a:t>
            </a:r>
            <a:endParaRPr lang="en-US" sz="1400" dirty="0"/>
          </a:p>
        </p:txBody>
      </p:sp>
      <p:sp>
        <p:nvSpPr>
          <p:cNvPr id="25" name="Text 8"/>
          <p:cNvSpPr txBox="1"/>
          <p:nvPr/>
        </p:nvSpPr>
        <p:spPr>
          <a:xfrm>
            <a:off x="4784600" y="2127656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у него никогда не сводится к технике: за ней стоит вопрос, помогает ли преобразование мира сохранить человеческое достоинство.
</a:t>
            </a:r>
            <a:endParaRPr lang="en-US" sz="1100" dirty="0"/>
          </a:p>
        </p:txBody>
      </p:sp>
      <p:sp>
        <p:nvSpPr>
          <p:cNvPr id="26" name="Text 9"/>
          <p:cNvSpPr txBox="1"/>
          <p:nvPr/>
        </p:nvSpPr>
        <p:spPr>
          <a:xfrm>
            <a:off x="5356300" y="1673006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и строительство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«Чевенгур»: утопия, доведённая до предела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14750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романе революционная мечта о справедливом обществе превращается в замкнутую систему. Идея, оторванная от реальной жизни, перестаёт быть спасением и начинает разрушать людей.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67925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Платонов показывает, что стремление к общему счастью без уважения к конкретному человеку ведёт к насилию, пустоте и духовной деградации. Утопия здесь проверяется самой жизнью.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21100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школьного анализа важно увидеть не только политический контекст, но и философский вопрос: может ли великий идеал оправдать потерю личности, памяти и сострадания?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3162" y="1011845"/>
            <a:ext cx="3432300" cy="155526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40137" y="1011845"/>
            <a:ext cx="3432300" cy="1555261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«Котлован»: повесть о строительстве, которое не приближает счастье
</a:t>
            </a:r>
            <a:endParaRPr lang="en-US" sz="2443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1235613" y="3241450"/>
            <a:ext cx="31191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«Котловане» строительная площадка постепенно превращается в образ исторической бездны. Люди копают всё глубже, надеясь на будущий общий дом, но вместо обновления получают холод, усталость и ощущение бесполезности труда. Пространство ямы становится символом тупика, в котором исчезает надежда на человеческое счастье.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235678" y="2783675"/>
            <a:ext cx="31191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Яма, которая становится судьбой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2588" y="3241450"/>
            <a:ext cx="31191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показывает, как грандиозная цель может обесценить живую жизнь. Платонов связывает образ строительства с истощением, беспомощностью и внутренней пустотой героев, поэтому текст звучит как предупреждение о цене любых проектов, если в них теряется человек.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02653" y="2783675"/>
            <a:ext cx="31191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Обещание будущего и цена настоящего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2219566"/>
            <a:ext cx="4843800" cy="164546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произведения Андрея Платонова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31070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менялись жанры Платонова, но оставалась неизменной его главная тема — судьба человека в истории.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257175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этих текстах Платонов исследует последствия исторического эксперимента для обычной человеческой жизни.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и перечень произведений А. П. Платонова в учебном материале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языка Платонова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553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Платонов соединяет в одной фразе книжные, канцелярские и разговорные слова, из-за чего привычная речь звучит непривычно и заставляет читателя внимательнее всматриваться в смысл.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6553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внешней странностью языка стоит стремление передать не украшение, а опыт человека, который живёт в бедности, страхе и постоянной нехватке простых человеческих опор.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9375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синтаксис часто кажется намеренно «сдвинутым»: слова сочетаются так, будто мир назван заново, и это создаёт ощущение тревоги, точности и внутреннего напряжения.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9375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наивной интонации, философской абстрактности и официальных оборотов помогает Платонову показать, как историческая эпоха ломает речь, а вместе с ней — и саму картину мира.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конфликта в прозе Платонова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типичную последовательность развития конфликта: от исторического замысла к нравственному и человеческому испытанию.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200" y="360000"/>
            <a:ext cx="27171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Цензура и литературная судьба Платонова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1313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946300" y="1161550"/>
            <a:ext cx="4770900" cy="53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Платонов начинает печататься, но уже ранние тексты вызывают настороженность: его взгляд на советскую действительность слишком независим и далёк от официальной риторики.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946300" y="867850"/>
            <a:ext cx="4770900" cy="2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1920-е: первые публикации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946300" y="2461150"/>
            <a:ext cx="4770900" cy="53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публикации повести писателя обвиняют в искажении реальности. Это резко осложняет его положение и надолго отодвигает его прозу на периферию литературной жизни.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946300" y="2167450"/>
            <a:ext cx="4770900" cy="2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1931: критика повести «Впрок»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3946300" y="3760750"/>
            <a:ext cx="4770900" cy="53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произведения не доходят до читателя или выходят с трудом; полноценная оценка Платонова приходит значительно позже, уже после его смерти.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3946300" y="3467050"/>
            <a:ext cx="4770900" cy="2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1930–1940-е: признание откладывается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4200" y="1323318"/>
            <a:ext cx="8432700" cy="18940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6600" y="360000"/>
            <a:ext cx="83991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проза Платонова: память, вина и возвращение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566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годы войны Платонов был фронтовым корреспондентом и видел войну не только как боевые действия, но и как опыт утраты, разобщённости и внутреннего испытания человека.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24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рассказах «Возвращение», «Одухотворенные люди» и «Взыскание погибших» особенно заметны темы памяти, вины и трудного восстановления семейной и нравственной связи после катастрофы.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мотивы в творчестве Платонова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материалам произведений А. Платонова: «Чевенгур», «Котлован», «Впрок», «Возвращение», 1920–1940-е годы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разных жанрах Платонов возвращается к одним и тем же нравственным узлам, но каждый раз раскрывает их через новую историческую ситуацию и новый тип героя.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его проза строится вокруг устойчивого круга тем, где личная судьба постоянно испытывается историей.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400" y="360000"/>
            <a:ext cx="62931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Философия сострадания в прозе Платонова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29129" y="1736325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Платонов показывает сострадание не как красивое чувство, а как нравственную обязанность: именно оно помогает герою не потерять человеческий облик в бедности, страхе и одиночестве.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29129" y="3959750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в его прозе важнее не громкая победа, а тихое сохранение души: добро измеряется способностью услышать слабого и не дать ему исчезнуть в холодной истории.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29129" y="2848038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персонажи редко защищены от мира; они устали, лишены опоры и часто живут на пределе сил, но всё равно нуждаются в тепле, поддержке и участии другого человека.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000" y="1721075"/>
            <a:ext cx="360000" cy="3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4250" y="1737075"/>
            <a:ext cx="360000" cy="28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95500" y="1721075"/>
            <a:ext cx="360000" cy="32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3" name="Text 1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Андрей Платонов как свидетель советского XX века
</a:t>
            </a:r>
            <a:endParaRPr lang="en-US" sz="3000" dirty="0"/>
          </a:p>
        </p:txBody>
      </p:sp>
      <p:sp>
        <p:nvSpPr>
          <p:cNvPr id="14" name="Text 2"/>
          <p:cNvSpPr txBox="1"/>
          <p:nvPr/>
        </p:nvSpPr>
        <p:spPr>
          <a:xfrm>
            <a:off x="433150" y="2591950"/>
            <a:ext cx="2575200" cy="18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Платонов точно передаёт логику времени, когда огромные проекты модернизации меняли быт, труд и представление о будущем, но не отменяли человеческой уязвимости.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433150" y="2162300"/>
            <a:ext cx="25752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преобразований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3284400" y="2591950"/>
            <a:ext cx="2575200" cy="18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прозе видно, как общий идеал вступает в конфликт с личной свободой, а судьба отдельного человека нередко оказывается принесённой в жертву абстрактной цели.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3284400" y="2162300"/>
            <a:ext cx="25752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против системы
</a:t>
            </a:r>
            <a:endParaRPr lang="en-US" sz="1400" dirty="0"/>
          </a:p>
        </p:txBody>
      </p:sp>
      <p:sp>
        <p:nvSpPr>
          <p:cNvPr id="18" name="Text 6"/>
          <p:cNvSpPr txBox="1"/>
          <p:nvPr/>
        </p:nvSpPr>
        <p:spPr>
          <a:xfrm>
            <a:off x="6135650" y="2591950"/>
            <a:ext cx="2575200" cy="18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Платонова помогают увидеть XX век не через лозунги, а через переживание конкретных людей, для которых история стала повседневным и болезненным опытом.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6135650" y="2162300"/>
            <a:ext cx="25752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память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Платонов остаётся актуальным для современного читателя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553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проза помогает обсуждать, какой ценой достигаются технический прогресс и большие общественные изменения, если при этом забывается конкретная человеческая жизнь и её хрупкость.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51020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Платонов особенно важен там, где речь идёт о семье, доверии и ответственности: его тексты напоминают, что кризис проверяет не только систему, но и нравственный выбор человека.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3650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Современному читателю близка и его интонация сочувствия: она учит замечать слабого, не сводить человека к функции и беречь достоинство даже в нестабильном мире.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художественные признаки прозы Платонова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6025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Платонов часто использует необычный синтаксис, где привычные связи между словами нарушаются, а фраза приобретает особую напряжённость и смысловую многослойность.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50130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свободно соединяет высокий, разговорный и канцелярский стили, показывая, как официальный язык эпохи сталкивается с живым, уязвимым человеческим переживанием.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64235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Важную роль играют символические детали: холод, яма, дорога, пустота, дом. Они не просто описывают пространство, а выражают состояние героев и самой эпохи.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78340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Трагическая ирония и философская глубина делают его тексты трудными, но именно они позволяют Платонову говорить о боли времени точно, без упрощения и пафоса.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397200"/>
            <a:ext cx="5572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Платонов: правда истории и ценность человека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3500750"/>
            <a:ext cx="5572200" cy="12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Платонов показал, что за большими историческими проектами всегда стоит судьба живого человека. Его проза учит помнить, сострадать и защищать достоинство там, где история становится слишком жестокой.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2026-05-23T18:04:44Z</dcterms:created>
  <dcterms:modified xsi:type="dcterms:W3CDTF">2026-05-23T18:04:44Z</dcterms:modified>
</cp:coreProperties>
</file>