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image" Target="../media/image-19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Опасности, с которыми мы сталкиваемся на природе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вокруг нас — и их важно уметь замечать заранее.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требует осторожности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природе всё меняется быстро: после дождя тропа скользит, ветер усиливается, вода скрывает глубину. Если идти без маршрута, воды, подходящей обуви и связи со взрослыми, риск резко возрастает.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и перегрев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зависит не только от температуры воздуха, но и от ветра, дождя и мокрой одежды. Оно проявляется дрожью, слабостью, бледностью и онемением пальцев.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устают быстрее, когда одежда промокает или не подходит по погоде. Ветер и влажность могут усилить ощущение холода даже в не слишком низкую температуру.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 возникает при долгом движении под солнцем, особенно если нет головного убора и воды. Его признаки — жажда, головная боль, покраснение кожи, тошнота и вялость.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риск помогают послойная одежда, сухая запасная вещь, отдых в тени и регулярное питьё. Если самочувствие ухудшается, нужно сразу остановиться и сообщить взрослым.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сильный ветер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опаснее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чаще бьёт в высокие деревья, открытые возвышенности, воду и металлические предметы. Особенно опасно стоять на берегу, у одинокого дерева или рядом с конструкциями из металла.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уходить в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ломает сухие сучья, валит деревья и поднимает пыль и мелкие предметы. Поэтому при грозе и порывах ветра нужно быстро уйти в безопасное место и не оставаться на открытом участке.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травм на природе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чаще связаны не с редкими событиями, а с обычной невнимательностью, бегом по неровной местности и неподходящей обувью.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на сложной местности чаще всего травмирует не природа сама по себе, а нарушение простых правил безопасности.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 материалам ОБЗР; значения условные, без опоры на статистическую выборку.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40220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84779" y="3465336"/>
            <a:ext cx="45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Скользкие тропы, камни и обрывы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Мокрая земля, камни, листья и корни теряют сцепление. На таком покрытии легко поскользнуться даже при обычном шаге, если идти быстро или смотреть не под ноги.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спуски
</a:t>
            </a:r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Склоны, ямы и обрывы особенно опасны, когда их не видно заранее. Неровный спуск может закончиться падением, ушибом или растяжением, если спешить и не удерживать равновесие.
</a:t>
            </a:r>
            <a:endParaRPr lang="en-US" sz="843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с прочной подошвой помогает лучше чувствовать поверхность и уменьшает скольжение. Лёгкие кроссовки без хорошего протектора на влажной тропе защищают гораздо хуже.
</a:t>
            </a:r>
            <a:endParaRPr lang="en-US" sz="826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движение даёт время заметить камень, корень или мокрый участок. Когда человек идёт внимательно, риск падения снижается, а маршрут проходит безопаснее и увереннее.
</a:t>
            </a:r>
            <a:endParaRPr lang="en-US" sz="833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Водоёмы: течение, глубина и холод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неглубокая на вид река может скрывать яму, сильное течение и холодную воду. В таких условиях мышцы быстро устают, а движения становятся менее точными.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игры у кромки воды, прыжки в неизвестное место и купание без разрешения взрослых. Берег может быть скользким, а глубина — резко меняться в нескольких шагах.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важны спокойствие, наблюдение взрослых и спасательный жилет там, где это требуется. Если место кажется безопасным только внешне, лучше не рисковать и отойти.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8071" y="1611696"/>
            <a:ext cx="4295502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растения и грибы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запомнить, где встречаются опасные растения и какие признаки требуют немедленного внимания.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пробовать на вкус незнакомые ягоды, листья, грибы и семена. Внешняя красота или сходство со съедобными видами не делает растение безопасным.
</a:t>
            </a:r>
            <a:endParaRPr lang="en-US" sz="83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биологии; перечень приведён как примеры, без исчерпывающего списка.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720244"/>
            <a:ext cx="720000" cy="57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720243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клещи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могут присасываться к коже незаметно и переносить инфекции. После прогулки важно осмотреть тело, волосы и одежду, особенно в области шеи, подмышек и за ушами.
</a:t>
            </a:r>
            <a:endParaRPr lang="en-US" sz="899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осы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насекомые жалят, если их тревожить, размахивать руками или подходить к гнезду. Спокойное поведение и расстояние помогают не спровоцировать нападение.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и мошки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Укусы комаров, мошек и слепней вызывают зуд, покраснение и раздражение кожи. Закрытая одежда и репеллент уменьшают число укусов во время прогулки.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защититься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рукава, закрытая обувь и внимательный осмотр после возвращения снижают риск укусов и присасывания клещей. Простые меры работают лучше, чем ожидание, что опасность обойдёт стороной.
</a:t>
            </a:r>
            <a:endParaRPr lang="en-US" sz="80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встрече с диким животным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основана на правилах ОБЗР и помогает не спровоцировать животное.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ориентации и заблудиться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 маршрут
</a:t>
            </a:r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прогулкой важно заранее знать путь, время возвращения и кому сообщить маршрут. Если человек идёт без подготовки, он быстрее теряет ориентиры и не замечает, как уходит в сторону.
</a:t>
            </a:r>
            <a:endParaRPr lang="en-US" sz="991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ориентиры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помогают река, дорога, просека, указатель или заметное дерево. Если маршрут кажется незнакомым, нужно остановиться, не углубляться дальше и сверить направление по карте или навигатору.
</a:t>
            </a:r>
            <a:endParaRPr lang="en-US" sz="960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связи с местностью
</a:t>
            </a:r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тумане, сумерках и после дождя легко перепутать тропы. В такой ситуации следует оставаться спокойным, не отходить далеко и ждать помощи в заранее условленном месте.
</a:t>
            </a:r>
            <a:endParaRPr lang="en-US" sz="998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брать с собой на природу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лучше собирать заранее, а не перед самым выходом: так легче ничего не забыть и учесть погоду, длительность маршрута и возможность задержки.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вода и защита от погоды: именно они сильнее всего снижают риск перегрева, переохлаждения и быстрого утомления.
</a:t>
            </a:r>
            <a:endParaRPr lang="en-US" sz="87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учебным правилам безопасного поведения на природе, 2025.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Костёр, который держат под контролем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поляне уже сложен костёр в круге из камней, а рядом стоят ведро с водой и лопата. Это не просто аккуратная сцена, а знак того, что огонь можно разводить только в разрешённом месте и под присмотром взрослых.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искра — и сухая трава вспыхивает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 ветра уносит искры в сторону, и огонь быстро перебегает по сухой траве и хвое. Поэтому рядом с костром не оставляют ветки, бумагу и другие горючие предметы, а уходя, обязательно проверяют угли.
</a:t>
            </a:r>
            <a:endParaRPr lang="en-US" sz="1068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 не терпит спешки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слишком близко подошёл к огню, повреждение кожи может оказаться глубоким и очень болезненным. После такого случая нельзя продолжать игру: нужно сразу сообщить взрослым и получить помощь, не трогая место ожога.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Костёр, ожоги и пожарная опасность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вода может выглядеть чистой, но содержать бактерии, песок, мусор и микроскопические загрязнения, которые не заметны с берега.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Непрозрачная вода особенно опасна: в ней скрываются ямы, коряги, острые камни и течение, которое трудно заметить заранее.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воду из ручья, озера или реки без очистки нельзя, даже если она кажется холодной и прозрачной.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заранее взять с собой запас питьевой воды и не рассчитывать на случайный источник во время прогулки.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воды и скрытые риски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как фактор риска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может изменить условия маршрута за несколько минут, поэтому решение о выходе стоит проверять ещё до сборов.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опасный скачок связан с грозой и сильным ветром: они ухудшают видимость, устойчивость и мешают быстро укрыться.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оценки погодных рисков для прогулки на природе, 2025.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частых травмах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порезе нужно закрыть рану чистой салфеткой и осторожно надавить до остановки крови. Если кровотечение сильное, сразу зовут взрослого и не убирают повязку без необходимости.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ушибе помогает холод через ткань на 10–15 минут, а при растяжении — покой и уменьшение нагрузки. Если боль усиливается или конечность трудно двигать, нужна помощь.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укуса насекомого важно следить за отёком, зудом и дыханием. Срочно обращаться за помощью нужно при затруднённом дыхании, потере сознания, резкой боли или быстро растущем отёке.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подготовка к походу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снизить риски до выхода и во время прогулки.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22" y="1611696"/>
            <a:ext cx="5003513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 защита: короткое сравнение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риск, место его появления и простое правило защиты.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защита основана на одном принципе: заранее заметить риск, не действовать в одиночку и использовать простые меры предосторожности.
</a:t>
            </a:r>
            <a:endParaRPr lang="en-US" sz="826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безопасного поведения на природе, учебный материал ОБЗР.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3451682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45168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25962"/>
            <a:ext cx="504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76362"/>
            <a:ext cx="504000" cy="40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53963"/>
            <a:ext cx="504000" cy="448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поведения, которые помогают сохранить здоровье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подальше от огня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Костёр, угли и искры требуют внимания. Не следует подходить близко, играть рядом с огнём или оставлять его без присмотра, иначе возможны ожоги и пожар.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дорогой и погодой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 под ноги, замечать ориентиры и не игнорировать изменения погоды. Это помогает избежать падений, не заблудиться и вовремя вернуться, если условия ухудшаются.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незнакомое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брать в руки неизвестные растения, ягоды и грибы, а также приближаться к диким животным. Даже красивый или знакомый на вид объект может оказаться опасным.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вместе с группой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природе легче потеряться, если идти одному. Группа помогает не сбиться с маршрута, быстрее заметить опасность и вовремя получить помощь, если кто-то устал или ушибся.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входить в воду без разрешения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река или карьер могут выглядеть спокойно, но скрывать течение, глубину и холод. Купаться можно только там, где это разрешили взрослые и есть безопасные условия.
</a:t>
            </a:r>
            <a:endParaRPr lang="en-US" sz="656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природа требует уважения и подготовки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на природе можно значительно снизить, если заранее подумать о погоде, маршруте, одежде, воде и сопровождении взрослых. Внимательность и простые правила защищают лучше спешки и беспечности.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2026-05-21T00:10:31Z</dcterms:created>
  <dcterms:modified xsi:type="dcterms:W3CDTF">2026-05-21T00:10:31Z</dcterms:modified>
</cp:coreProperties>
</file>