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3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перелом в поэзии Бориса Корнилова и Павла Васильева
</a:t>
            </a:r>
            <a:pPr algn="l" indent="0" marL="0">
              <a:lnSpc>
                <a:spcPct val="100000"/>
              </a:lnSpc>
              <a:buNone/>
            </a:pPr>
            <a:r>
              <a:rPr lang="en-US" sz="1689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песни к трагическому голосу эпохи
</a:t>
            </a:r>
            <a:endParaRPr lang="en-US" sz="3003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лирика конца 1920-х начиналась с веры в обновление мира, но уже к 1930-м все острее чувствовались историческое давление, одиночество и разрыв между официальным оптимизмом и личным переживанием поэта.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1920–1930-х: от надежды к тревоге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стихах Корнилова звучат маршевый ритм, простая фраза и песенная интонация; лирический герой говорит от имени молодости, движения и коллективного подъема.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на первый план выходят исповедальность, бытовая конкретность и психологическая напряженность: стих становится более сдержанным, но и более внутренне острым.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Корнилова утрачивает уверенность, ощущает вину и усталость, а потому приближается к живому человеку, а не к безошибочному образу эпохи.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Корнилов: путь от комсомольской песни к личной драме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Васильева соединяет эпическую широту, фольклорную образность и сильную звуковую энергию; в ней слышны степь, казачий мир, дорога и чувство родовой памяти.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тексты создают образ силы, свободы и размаха, но с течением времени эта мощь все заметнее окрашивается тревогой, предчувствием беды и мотивом расплаты.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Васильева не ослабевает, а как будто сопротивляется: его голос сохраняет силу, но звучит уже на фоне исторической обреченности.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Павел Васильев: степная мощь и трагическое чувство истории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лирический перелом у обоих поэтов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от ранней песенной интонации к трагическому осмыслению исторической реальности.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которая становится исповедью
</a:t>
            </a:r>
            <a:pPr algn="l" indent="0" marL="0">
              <a:lnSpc>
                <a:spcPct val="100000"/>
              </a:lnSpc>
              <a:buNone/>
            </a:pPr>
            <a:r>
              <a:rPr lang="en-US" sz="46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Корнилова фольклорная интонация чаще всего сближает стихотворение с разговорной речью, частушкой и песней. За внешней простотой постепенно проступает личное переживание: короткая строка, повтор и бытовая деталь начинают передавать не только доступность, но и внутреннюю уязвимость.
</a:t>
            </a:r>
            <a:endParaRPr lang="en-US" sz="1289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Степь, конь и дорога как язык судьбы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Васильева фольклорный источник работает шире: через образы степи, коня, ветра и дороги он создает ощущение исторического пространства. Народная образность у него не украшает текст, а помогает показать силу характера, память рода и драматическое столкновение с временем.
</a:t>
            </a:r>
            <a:endParaRPr lang="en-US" sz="1389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Фольклорная основа и художественное напряжение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 меняется эмоциональный центр стихов: от общего подъема — к личной и исторической настороженности.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лирика усиливает темы тревоги и несвободы, а у Корнилова и Васильева по-разному проявляется трагическое самоощущение.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 по ранним и поздним стихотворениям Бориса Корнилова и Павла Васильева; без привязки к единственной датированной выборке.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ведущих мотивов от ранней лирики к поздней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493392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два близких по времени поэта по-разному приходят к трагическому звучанию.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Корнилова перелом ведет к исповедальности, у Васильева — к трагическому размаху; при этом оба сохраняют личную силу голоса.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поэтических особенностей на основе литературоведческого анализа текстов.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поэтических особенностей Корнилова и Васильева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стихах Корнилова герой принадлежит коллективному движению и говорит языком уверенности, молодости и общего дела.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не совпадает с идеальным образом эпохи, зато звучит психологически правдиво и особенно убедительно для читателя.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поздней лирике он становится сомневающимся и уязвимым: важнее всего оказываются самооценка, усталость и чувство нравственной неустойчивости.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Бориса Корнилова: утрата уверенности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Васильева сохраняет волю, внутреннюю энергию и чувство широкого пространства; его речь остается сильной и выразительной.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эта сила все чаще соседствует с предчувствием катастрофы, утратой опоры и ощущением исторического давления, которое сужает свободу.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Трагизм рождается из столкновения сильной личности с эпохой, где родовая память, честь и свобода оказываются под угрозой.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Павла Васильева: сила, окрашенная трагедией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позднем этапе особенно заметно, как интонация становится менее ровной и более внутренне конфликтной.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ритма передает переход от коллективной уверенности к драматическому самоощущению и исторической тревоге.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сопоставление лирики Бориса Корнилова и Павла Васильева; шкала 1–5, обобщение поэтических признаков.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интонация: от песни к драме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1920-х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Корнилов и Васильев входят в литературу на фоне ожидания больших перемен. Их ранняя поэзия еще сохраняет веру в новое время и силу общего движения.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1937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Павел Васильев арестован и вскоре расстрелян. Его судьба наглядно показывает, как быстро поэт мог стать жертвой идеологического давления.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1938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Корнилов был арестован и погиб в 1938 году. Его поздние стихи особенно остро воспринимаются как свидетельство исторической незащищенности личности.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давление и судьба поэтов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Корнилова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трудовая среда у Корнилова связаны с повседневностью и сужением жизненного опыта. Пространство становится тесным, тревожным и почти замкнутым, отражая внутреннее напряжение героя.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Васильева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Васильева степь, дорога и ветер обозначают широту мира, силу памяти и свободу движения. В поздней лирике этот размах сохраняется, но уже ощущается как пространство угрозы.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как образ свободы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Предметные детали здесь работают не как фон, а как средство точной передачи исторической жесткости.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темных и твердых образов усиливает ощущение надлома, тревоги и эмоциональной оголенности.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сопоставление поздней лирики Бориса Корнилова и Павла Васильева; условная частотная оценка.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Цветовые и предметные образы поздних стихов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строка и сдержанная фраза помогают Корнилову избегать декларативности. Его речь звучит как личное признание, в котором важнее точность чувства, чем внешняя эффектность.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деталь у него не снижает смысл, а делает переживание убедительным. Через простые слова и музыкальный ритм проступает внутренняя усталость и нравственная неустойчивость.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Корнилов строит стих как разговор с самим собой. Такая манера сближает лирику с исповедью и показывает человека, который уже не может опереться на прежнюю уверенность.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Поэтика Корнилова: исповедь без риторики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Васильев опирается на развернутую метафору, фольклорную образность и сильную звуковую организацию. Его стих сохраняет размах степного эпоса даже в самых личных переживаниях.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его поэзии основана на соединении красоты, горечи и сопротивления. Именно поэтому поздние тексты звучат как мощное, но тревожное свидетельство эпохи.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у Васильева не исчезает в трагедии, а, напротив, обретает масштаб. Частное чувство превращается в знак судьбы поколения и исторического напряжения.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Поэтика Васильева: эпическая широта и трагический размах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913" y="2755985"/>
            <a:ext cx="7038175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Сопоставительный анализ ранней и поздней лирики Бориса Корнилова и Павла Васильева.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и признаки лирического перелома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у обоих поэтов меняются интонация, образность и характер лирического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бодрой интонации к трагической не уничтожает раннюю поэтику, а углубляет ее смысл и эмоциональную цену.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песни к трагической исповеди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сопоставлению ранней и поздней лирики Корнилова и Васильева.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поэта показали, что советская лирика не исчерпывается торжественной интонацией. Внутри эпохи официального оптимизма существовал опыт сомнения, боли и нравственного выбора.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стихи расширили выразительные возможности времени, соединив народную речь, песенность и историческую тревогу. Благодаря этому личный голос стал звучать особенно весомо.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Корнилов и Васильев сохранили связь с живой поэтической традицией, но наполнили ее новым драматизмом. Именно поэтому их тексты читаются как свидетельство внутреннего перелома эпохи.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современного читателя их творчество важно еще и как урок ответственности слова. Поэзия здесь не убегает от истории, а вступает с ней в честный и трудный разговор.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Корнилова и Васильева для поэзии 1930-х годов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перелом: история, услышанная изнутри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Корнилов и Васильев показывают, как поэзия превращает историческое давление в личный опыт героя. Их поздние стихи особенно убедительно говорят о цене голоса, свободы и человеческой стойкости.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2026-05-20T03:42:55Z</dcterms:created>
  <dcterms:modified xsi:type="dcterms:W3CDTF">2026-05-20T03:42:55Z</dcterms:modified>
</cp:coreProperties>
</file>