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 10. Времена английского глагола: общая карта системы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форм: время, аспект, смысл.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во временах в 10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 — основа точной английской речи. Они помогают не путать привычку, процесс, результат и прошлое событие, а значит лучше говорить, писать и выполнять задания без типичных ошибок с маркерами времени.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Tenses: факт, регулярность, завершенность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описывает привычки, повторяющиеся действия, устойчивые факты и расписания. Форма подчеркивает, что действие воспринимается как обычный, регулярно повторяющийся факт.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сообщает о завершенном действии в прошлом и помогает выстроить последовательность событий. Важно, что событие рассматривается как целое, уже не связанное с настоящим.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используется для нейтральных прогнозов, обещаний и спонтанных решений. Оно не показывает план как заранее организованное действие, а передает сам факт будущего.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простых временах главное — не процесс, а сам факт действия и его временная привязка. Поэтому такие формы часто легко узнаются по маркерам времени и контексту предложения.
</a:t>
            </a:r>
            <a:endParaRPr lang="en-US" sz="9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простые времена выражают факт действия и его время.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времени в сравнении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передают действие как факт; различие состоит в времени и типичных маркерах.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языка, школьный курс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действие в момент речи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строится по модели am/is/are + V-ing. Эта схема сразу показывает, что действие находится в развитии, а не просто называется как факт.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форма описывает действие, происходящее в момент речи или в очень близкий к нему период. Она особенно уместна, когда важно подчеркнуть текущий процесс.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также используется для временных, нестабильных обстоятельств и заранее организованных ближайших событий. В таких случаях форма передает ощущение процесса, который уже запущен.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ней часто встречаются now, at the moment, today, this week, tonight. Эти маркеры помогают увидеть, что речь идет не о привычке, а о текущем или запланированном действии.
</a:t>
            </a:r>
            <a:endParaRPr lang="en-US" sz="8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формы: Simple, Continuous или Perfect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смысле действия, временных маркерах и наличии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длительное действие в прошлом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в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показывает действие, которое было в процессе в определенный момент прошлого. Оно помогает увидеть не просто событие, а его протекание на фоне времени.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строится по схеме was/were + V-ing. Именно сочетание вспомогательного глагола и причастия настоящего времени делает значение процессуальным и длительным.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Прерывание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Past Continuous используется вместе с Past Simple, когда одно действие прерывает другое. Так предложение точно показывает, что происходило раньше и что вмешалось затем.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для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полезна в повествовании: она создает фон, на котором разворачивается главное событие. Благодаря этому рассказ становится более связным и живым.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в рассказе: одна форма фиксирует событие, другая — его протяженность и фон.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Past Continuous: различие по смыслу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отвечает за завершенный факт, а Past Continuous — за процесс, который был в развитии или был прерван.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сравнительный анализ форм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связь прошлого с настоящим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образуется по схеме have/has + V3. Эта конструкция соединяет прошедшее действие с настоящим моментом и показывает его актуальность.
</a:t>
            </a:r>
            <a:endParaRPr lang="en-US" sz="1266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выражает жизненный опыт, недавний результат и ситуацию, где итог уже заметен сейчас. Поэтому она особенно полезна, когда важно не время действия, а его значение.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маркеры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этой формой часто встречаются already, just, yet, ever, never, since, for. Они помогают понять, что действие оценивается через его связь с настоящим, а не через точную дату.
</a:t>
            </a:r>
            <a:endParaRPr lang="en-US" sz="1212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часто описывает действие, начавшееся раньше и продолжающееся до настоящего. В таком случае в центре внимания находится не начало, а продолжающаяся связь с текущим моментом.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31069"/>
            <a:ext cx="7368000" cy="1159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когда важен результат, а когда — сам факт прошлого действия.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главное различие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подчеркивает актуальный результат, а Past Simple привязывает действие к конкретному прошлому моменту.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языка, школьный курс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действии, которое длится до настоящего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Подготовка, которая ещё не закончилась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готовится к олимпиаде уже несколько недель: каждый вечер она решает задания, проверяет ошибки и снова возвращается к сложным темам. Работа началась в прошлом и продолжается сейчас, поэтому важна не только сама деятельность, но и её длительность.
</a:t>
            </a:r>
            <a:endParaRPr lang="en-US" sz="85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 видимым результатом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занимается в спортивном зале с понедельника и уже заметил, что стал выносливее. Действие ещё продолжается, но его след виден в настоящем. Именно так Present Perfect Continuous соединяет процесс и результат в одном высказывании.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над которым работают с утра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 утра оформляют стенд к школьной выставке: печатают фотографии, подписывают материалы и проверяют оформление. К моменту разговора работа всё ещё идёт, а маркеры for, since, lately подчёркивают, что процесс тянется уже некоторое время.
</a:t>
            </a:r>
            <a:endParaRPr lang="en-US" sz="881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язык выражает будущее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 момент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говорящий принимает решение прямо сейчас, используется Future Simple. Форма передаёт спонтанный выбор, обещание или нейтральный прогноз без предварительного плана.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Намерение или видимый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будущее событие уже просматривается по ситуации или планируется заранее по внутреннему намерению, чаще выбирают be going to. Эта модель подчёркивает подготовленность или очевидность события.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Запланированное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встреча, поездка или другое событие уже организованы, уместен Present Continuous. Форма показывает, что действие внесено в личный план и воспринимается как заранее договорённое.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используется там, где будущее фиксировано расписанием: уроки, отправление транспорта, официальные программы. Здесь важна не личная воля, а установленный порядок.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будущего времени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какой вопрос нужно задать себе перед выбором грамматической формы: о решении, намерении, плане или расписании.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типичную нагрузку учебных тем: сначала осваиваются базовые формы, затем — более точные и контекстные конструкции.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времена чаще всего встречаются в школьной речи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и универсальнее форма, тем чаще она используется; более сложные времена требуют осознанного выбора и точного контекста.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10 класса, обобщение по типовым заданиям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Подсказки, которые помогают выбрать время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настоящего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usually и every day обычно указывают на регулярность, поэтому подталкивают к Present Simple. Однако контекст может изменить выбор, если речь идёт о временной ситуации.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и at the moment чаще всего сопровождают Present Continuous. Они помогают показать действие, происходящее в реальном времени, а не привычку или общий факт.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Yesterday, last week и similar выражения фиксируют событие в прошлом, поэтому обычно ведут к Past Simple. Такая привязка особенно важна в пересказе и хронологии событий.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Already, just, since и for часто сигнализируют Present Perfect или Present Perfect Continuous. Эти маркеры показывают, что прошлое действие связано с текущим моментом или его длительностью.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Tomorrow, next week и similar обозначения часто указывают на будущие формы, но выбор между ними зависит не только от слова-маркера, а от того, как именно говорящий видит событие.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учащиеся чаще всего ошибаются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факт и 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часто появляется ошибка, когда вместо Present Continuous пишут Present Simple или наоборот. Ученик хочет описать действие «сейчас», но выбирает форму для привычки, и смысл фразы становится неточным.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важные элементы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типичная проблема — пропуск вспомогательного глагола или неверная форма третьего глагола. В результате предложение выглядит почти правильно, но грамматически теряет опору и получает пометки учителя.
</a:t>
            </a:r>
            <a:endParaRPr lang="en-US" sz="78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прошлое и 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возникают при выборе между Past Simple и Present Perfect. В переводных упражнениях школьники добавляют точное время к Present Perfect или, наоборот, убирают связь с настоящим там, где она нужна.
</a:t>
            </a:r>
            <a:endParaRPr lang="en-US" sz="80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сопоставить форму, значение и пример без перегрузки лишними деталями.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основных временных форм английского глагола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 показывает: основа выбора — не только время, но и характер действия, поэтому одна и та же ситуация может описываться по-разному.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схема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все формы в единую систему: меняются только ось времени и аспект, а логика построения остаётся одинаковой.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временных форм в трёх временных осях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видна общая структура, времена легче запоминать и сравнивать: форма становится не отдельным правилом, а частью модели.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учебная схема по грамматике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04838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точность времён важна в речи и письме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становится яснее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временная форма помогает выстроить события по порядку и не смешивать настоящее, прошлое и будущее. Из-за этого пересказ звучит логично и понятнее для слушателя.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выглядит связным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 времена показывают хронологию, длительность и результат действий. Благодаря этому текст не распадается на отдельные фразы и воспринимается как целое.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звучит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правильный выбор формы помогает реагировать точно и без лишней тяжеловесности. Собеседник быстрее понимает, что уже случилось, что происходит сейчас и что только планируется.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английского глагола образуют стройную систему, где важны не только время, но и смысл, маркеры и контекст. Если видеть эту логику, выбор формы становится уверенным и осознанным.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2026-05-31T15:12:25Z</dcterms:created>
  <dcterms:modified xsi:type="dcterms:W3CDTF">2026-05-31T15:12:25Z</dcterms:modified>
</cp:coreProperties>
</file>