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Арабо-исламская культура: религия, города, наука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соединившая веру, знания, города и красоту слова.
</a:t>
            </a:r>
            <a:endParaRPr lang="en-US" sz="43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родилась новая культура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Аравийском полуострове в VII веке возник ислам, и вокруг него быстро сформировался новый культурный мир. Он объединил веру, язык, законы, торговлю и традиции многих народов.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 — основа единства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языком священного текста, молитвы и учёбы. Благодаря этому люди из разных земель могли понимать общие религиозные правила и культурные нормы.
</a:t>
            </a:r>
            <a:endParaRPr lang="en-US" sz="131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письма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ценили не только за смысл, но и за форму. Красивые надписи украшали книги, монеты, здания и предметы повседневного быта, подчеркивая уважение к слову.
</a:t>
            </a:r>
            <a:endParaRPr lang="en-US" sz="124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для 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халифате жили разные народы, и арабский язык помогал им общаться в торговле, управлении и образовании. Он связывал большие территории в единую культурную среду.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 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стала особым видом художественного творчества. Мастера выводили буквы с большой точностью, превращая текст в украшение и показывая высокое значение письменной традиции.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и его роль в жизни мусульман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считается главным религиозным текстом мусульман. Его читали на молитвах, изучали в семье и школе, а также старались переписывать очень аккуратно и без ошибок.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Корана влияло на поведение людей, семейные отношения и представления о добре и справедливости. Религиозные нормы помогали организовывать жизнь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Священную книгу хранили бережно, поэтому её украшали орнаментом, красивыми надписями и дорогими материалами. Такое отношение заметно в рукописях и искусстве.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Корана отражался и в архитектуре, и в образовании, и в декоративном искусстве. Религия определяла не только веру, но и повседневную культурную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как центр молитвы и общения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молитвы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была главным местом коллективной молитвы. Сюда приходили не только для религиозных обрядов, но и для встреч, обсуждений и обучения.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язык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религиозном искусстве редко изображали людей и животных. Поэтому мастера чаще использовали надписи, растительные мотивы и сложные геометрические узоры.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части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устройстве мечети особенно заметны минарет, купол, михраб и двор для омовения. Эти элементы помогали ориентироваться и делали здание узнаваемым.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выделялась в городском пространстве и показывала значение религиозной жизни. Она объединяла жителей и становилась важным знаком местной общины.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мечетях нередко обучали детей и взрослых основам веры и письма. Поэтому мечеть была не только храмом, но и центром городской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города арабо-исламского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центрами власти, торговли, ремёсел и знаний.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города создавали условия, в которых быстрее всего развивались знания, ремёсла и культурный обмен.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всеобщей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арабо-исламской культуры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распространялась не только через завоевания, но и через торговлю, учёбу и путешествия людей между городами.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веры и языка сочеталось с местным разнообразием, поэтому культура быстро приживалась в разных регионах.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всеобщей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эпоху халифатов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изучение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переводили труды греков, индийцев и персов, а затем внимательно обсуждали их. Так знания разных народов становились основой для новых открытий.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развивались математика, астрономия, медицина, география и картография. Эти знания были нужны и для учёбы, и для практической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среде активно использовали десятичную систему и число ноль. Это делало вычисления удобнее и помогало точнее решать задачи.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опирались на наблюдения за звёздами, болезнями и торговыми путями. Они записывали результаты, сравнивали их и проверяли выводы на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изучал способы счёта и развивал алгебру. Его работы помогли упорядочить вычисления и стали важными для науки. Позднее его имя связано со словом «алгоритм», которое используется и сегодня.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и язык вычислений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создал труд «Канон врачебной науки», в котором собрал и систематизировал медицинские знания. Книга долго использовалась в Европе и на Востоке. Она показывает, как наблюдение и опыт помогали лечить людей.
</a:t>
            </a:r>
            <a:endParaRPr lang="en-US" sz="91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 — врач и мыслитель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аль-Хайсам исследовал свет и зрение, стараясь понять, как человек видит предметы. Он не ограничивался догадками, а проверял идеи наблюдениями. Такой подход сделал его одним из основателей научного метода.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аль-Хайсам и тайна света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учёные арабо-исламского мира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передавались и сохранялись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перевода древних текстов к распространению новых знаний через школы и города.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устная традиция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считалась важной частью культурной жизни: её читали на собраниях, учили наизусть и передавали как образец красивой речи. Стихи помогали сохранять историю рода, честь, мудрость и представления о добре и справедливости.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 пословицы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рассказы, пословицы и мудрые изречения были способом учить детей и развлекать слушателей. В них часто звучали советы, жизненные наблюдения и примеры того, как поступать в трудной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многие устные истории были записаны в книгах и стали доступны более широкому кругу читателей. Самым известным памятником этого круга считается «Тысяча и одна ночь», где соединены сказка, приключение и поучение.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часто встречались караваны, дальние дороги, встречи с правителями и купцами, испытания и неожиданные находки. Такие сюжеты показывали интерес к миру, любознательность и уважение к смекалке.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особенно ценили дружбу, верность слову, справедливость и умение достойно пройти испытание. Поэтому литературные тексты не только развлекали, но и помогали формировать нравственные представления.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и орнамент в искусстве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красивого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стала главным художественным языком арабо-исламского мира, потому что слово, особенно священное, требовало уважительного и точного оформления. Красивое письмо превращалось в самостоятельное искусство и признак мастерства.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узора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строился на повторении линий, звезд, листьев и сложных геометрических форм. Благодаря ритму и симметрии рисунок выглядел упорядоченно и гармонично, даже если был очень сложным.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встречались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украшения использовали в рукописях, на керамике, тканях, дверях, стенах и куполах. Орнамент делал предметы повседневности красивыми и связывал искусство с обычной жизнью людей.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ценили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искусстве особенно важны были точность, аккуратность и чувство меры. Мастерство проявлялось не в изображении человека, а в умении создать выразительный и строго выверенный рисунок.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арки, купола и внутренние дворы
</a:t>
            </a:r>
            <a:endParaRPr lang="en-US" sz="2757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арабо-исламской архитектуры характерны арки, купола, колонны и просторные внутренние дворы. Эти элементы придавали зданиям торжественный вид и помогали создавать удобное внутреннее пространство.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учитывали жаркую погоду: толстые стены, тень, дворики с водой и продуманное расположение помещений делали здания прохладнее. Архитектура отвечала не только красоте, но и бытовым нуждам.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знаменитых сооружений относятся мечеть в Кордове, Купол Скалы в Иерусалиме и медресе в Самарканде. Они показывают высокий уровень мастерства и богатство строительных традиций.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здания становились заметными ориентирами и выражали значение города. По ним можно было судить о силе правителей, развитии ремёсел и уровне культуры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предметы повседневности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соединяли практическую пользу и художественный вкус, а спрос на них поддерживал развитие городов и рынков.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всеобщей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изделия в арабо-исламском мире были одновременно полезными, красивыми и ценными товарами.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путь обмена товарами и идеями
</a:t>
            </a:r>
            <a:endParaRPr lang="en-US" sz="279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 связывали города и оазисы, позволяя перевозить ткани, металлы и пряности. Вместе с товарами люди передавали новости, знания и привычки.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соединяла берега Азии, Африки и Европы. По морю быстрее доставляли стекло, специи и дорогие ткани, а вместе с ними — новые идеи и технологии.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рынки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встречались купцы из разных стран и языков. Такие города становились многонациональными, потому что торговля привлекала людей, ремесленников и учёных.
</a:t>
            </a:r>
            <a:endParaRPr lang="en-US" sz="121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путешествовали книги, способы счёта, медицинские наблюдения и рассказы о дальних землях. Торговля делала культурный обмен постоянным и заметным.
</a:t>
            </a:r>
            <a:endParaRPr lang="en-US" sz="12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арабо-исламскую культуру
</a:t>
            </a:r>
            <a:endParaRPr lang="en-US" sz="288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не существовали отдельно: они постоянно влияли друг на друга в городах, школах, мастерских и мечетях.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была единой по ценностям, но разнообразной по формам, потому что разные занятия поддерживали и усиливали друг друга.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всеобщей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Арабо-исламские учёные не начинали с нуля: они переводили и изучали труды греков, персов, римлян и индийцев. Затем эти знания проверяли, уточняли и дополняли собственными наблюдениями, создавая новую научную традицию.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собранные из разных миров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Испанию, Сицилию и торговые связи в Европу попадали научные книги, способы вычислений и медицинские сведения. Благодаря переводам европейские учёные познакомились с текстами древних авторов, которые сохранились в арабском мире.
</a:t>
            </a:r>
            <a:endParaRPr lang="en-US" sz="103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в Европу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культур происходила не только в библиотеках, но и на рынках, в школах и портах. Люди видели чужие вещи, перенимали полезные идеи и постепенно создавали более широкий взгляд на мир.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обмен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культур и влияние на другие страны
</a:t>
            </a:r>
            <a:endParaRPr lang="en-US" sz="2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ознаменовал начало культуры, влияние которой заметно и в современной науке, и в архитектуре, и в языке.
</a:t>
            </a:r>
            <a:endParaRPr lang="en-US" sz="1515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веков ислама до наших дней сохраняется интерес к её книгам, зданиям и научным идеям.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всеобщей истории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описывать события, учреждения и художественные особенности арабо-исламского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как религия, власть и образование были связаны в жизни арабо-исламского мира.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по всеобщей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объединила религию, науку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Арабо-исламская культура показала, как вера, знание, города и торговля могут поддерживать друг друга. Её наследие живёт в книгах, науке, архитектуре и художественных традициях разных стран.
</a:t>
            </a:r>
            <a:endParaRPr lang="en-US" sz="37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2026-06-02T06:01:06Z</dcterms:created>
  <dcterms:modified xsi:type="dcterms:W3CDTF">2026-06-02T06:01:06Z</dcterms:modified>
</cp:coreProperties>
</file>