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Words: ключ к простым вопросам по английскому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задавать короткие и понятные вопросы по-английски.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встречаются на уроках, в упражнениях и мини-диалогах. Они помогают быстро спросить о людях, вещах, месте, времени и количестве, а потом легко понять ответ.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question words и зачем они нужны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 What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 — про людей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задаёт вопрос о человеке: кто это, кто твой друг, кто стоит у доски. Это слово почти всегда относится именно к людям и живым существам.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 — про вещи и события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спрашивает о предмете, животном, действии или событии: что это, что ты видишь, что происходит. Оно подходит, когда нужен не человек, а информация о чём-то другом.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мяч и его цвет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может быть красный мяч, жёлтый карандаш или зелёное яблоко. Вопрос What color is it? помогает быстро назвать цвет и сделать ответ очень коротким и понятным.
</a:t>
            </a:r>
            <a:endParaRPr lang="en-US" sz="1155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 стене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показывают время урока, перемены или обеда. Когда ребёнок спрашивает What time is it? , он учится узнавать и называть время по-английски без лишних слов.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Игрушка с 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медвежонок, машинка или конструктор могут быть разными по виду. Вопрос What kind of toy is it? помогает назвать вид предмета и заметить его признак.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color? What time? What kind?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Whose: чей это предмет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Whose помогает узнать хозяина предмета: Whose book is this? Whose bag is on the chair? Такой вопрос сразу показывает, кому что принадлежит.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принадлежности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часто появляются my, your, his, her, our, their. Эти слова делают фразу точной и помогают понять, чей именно это пенал, тетрадь или карандаш.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притяжательными словами
</a:t>
            </a:r>
            <a:endParaRPr lang="en-US" sz="798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ситуации Whose особенно полезно, когда на парте лежат одинаковые вещи. Один короткий вопрос быстро наводит порядок и избавляет от путаницы.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классе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Whose звучит естественно в коротком диалоге между учениками или с учителем. Оно помогает спрашивать спокойно, без длинных объяснений и лишних слов.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 вежливый смысл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0694" y="1310700"/>
            <a:ext cx="333113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6213" y="3227677"/>
            <a:ext cx="222075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6475" y="3227677"/>
            <a:ext cx="296100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Where: место и положение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дом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может спрашивать о месте, где живёт человек или где стоит дом. Такой вопрос помогает ориентироваться в городе, на улице и в знакомой обстановке.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спрятался кот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is the cat? учит искать предметы и животных в пространстве. Ответ может быть коротким: in the box, on the sofa, under the table.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are the books? — очень полезный вопрос для школьной комнаты. Он помогает описывать, что лежит на парте, стоит на полке или находится в сумке.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ответов часто нужны in, on, under, next to, behind. Эти маленькие слова делают описание точным и помогают понять положение предмета.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часто встречается в заданиях по картинкам. Ребёнок смотрит на изображение и называет, где находятся люди, игрушки, животные и школьные вещи.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помогает спрашивать о времени события: сегодня ли оно происходит или уже прошло. В ответе часто звучат today или now.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занятиях и расписании, ответ может содержать Monday, Tuesday и другие дни недели. Это удобно для уроков и кружков.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дня и месяц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также связывают с morning, evening, summer или October. Так ребёнок учится называть не только часы, но и более крупные отрезки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понять, что было сначала, а что потом. Он очень полезен в коротких рассказах, расписании и семейных планах.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When: время и день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и Because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используется, когда нужно узнать, почему что-то случилось или почему кто-то так думает. Это вопрос о причине, а не о времени, месте или предмете.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спрашивает о причине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 класса Why и Because — очень удобная связка. Она учит не просто спрашивать, но и объяснять ответ простыми словами.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даже новичку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Why часто отвечают словом because. Такая пара помогает собрать короткий и логичный диалог: вопрос — причина — понятный ответ.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начинается с because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How: способ, состояние и качество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— один из самых знакомых вопросов в разговорном английском. Он помогает узнать, как человек себя чувствует, и обычно требует короткого доброжелательного ответа.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дела?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do you spell your name? показывает, что How спрашивает о способе действия. Это полезно, когда нужно объяснить, как что-то пишется, произносится или выполняется.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сделать?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can you jump? спрашивает, как кто-то умеет делать действие. Здесь How помогает говорить о навыке, умении и возможностях человека.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 возможность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также подходит для вопросов о самочувствии, здоровье и качестве действия. Оно часто встречается в коротких дружелюбных диалогах на уроке и в игре.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и качество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хватит, чтобы задавать простые вопросы о людях, вещах, месте, времени, причине, способе и количестве.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question words изучают в этой теме для 4 класса.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основных question words в этой презентации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question word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для выбора вопросительного слова в простых английских вопросах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английском вопросе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вопросе question word обычно стоит первым. Так сразу понятно, о чём спрашивают, и вопрос звучит коротко, чётко и по-английски правильно.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порядок слов верный, вопрос легко читается и отвечает своей цели. Для 4 класса это особенно важно: так проще говорить, писать и понимать ответ.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 — помощник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question word часто идёт вспомогательный глагол или форма to be: is, are, do, does. Они помогают построить вопрос без лишних слов и путаницы.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и интонация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вопросе всегда ставится вопросительный знак. Он показывает, что предложение не сообщает, а спрашивает, даже если вопрос совсем короткий.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конце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в конце короткого вопроса голос обычно становится выше. Это помогает слушателю понять: сейчас нужно ответить, а не просто слушать.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поднимается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Who? What? Where? звучат как маленькие сигналы-вопросы. Они удобно запоминаются вместе со знаком вопроса и помогают быстро узнать вопросительное слово.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не читается так же, как обычное предложение. Если произнести его с правильной интонацией, он сразу становится понятным, даже без длинного объяснения.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по-особенному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550" y="1678750"/>
            <a:ext cx="438000" cy="35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1025" y="164050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9400" y="1678750"/>
            <a:ext cx="438000" cy="350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5655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please, когда просите о чём-то вежливо. Тогда вопрос звучит мягче и дружелюбнее, особенно в классе, с учителем или в паре.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25475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thank you делают речь приятной и спокойной. Они помогают спрашивать без резкости и учат говорить так, чтобы собеседнику было комфортно.
</a:t>
            </a:r>
            <a:endParaRPr lang="en-US" sz="1389" dirty="0"/>
          </a:p>
        </p:txBody>
      </p:sp>
      <p:sp>
        <p:nvSpPr>
          <p:cNvPr id="9" name="Text 3"/>
          <p:cNvSpPr txBox="1"/>
          <p:nvPr/>
        </p:nvSpPr>
        <p:spPr>
          <a:xfrm>
            <a:off x="6359400" y="2607300"/>
            <a:ext cx="20076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школьных ситуациях вежливые вопросы очень удобны: можно попросить карандаш, спросить дорогу до библиотеки или уточнить задание, не забывая о хороших манерах.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Polite questions: вежливые вопросы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выборе question words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перепутать: where спрашивает о месте, а when — о времени. Если ответом должен быть час, день или дата, выбирайте when.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и when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используется для людей, а what — для предметов, животных, действий и событий. Проверка простая: если в ответе имя человека, нужен who.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 what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166111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задаёт вопрос о причине, а because начинает ответ. Если хочется спросить «почему?», выбирайте why, а не because — это уже объяснение.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1166111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и because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076736" y="34822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появляется не в слове, а в оформлении: забывают вопросительный знак или берут question word не по смыслу. Сначала подумайте об ответе, потом стройте вопрос.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076736" y="32073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смысл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вопросов для 4 класса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377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is your friend? — такой вопрос помогает назвать человека. Он короткий, дружелюбный и отлично подходит для знакомства на уроке английского языка.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377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друге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23665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are you? и How many pencils are on the desk? показывают настроение и число предметов. Это очень полезные вопросы для повседневного общения.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23665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количестве и состоянии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192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is lunch? и Why are you late? помогают говорить о времени и причине. Такие вопросы часто встречаются в школьных ситуациях и маленьких диалогах.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556192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времени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887200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the ball? — этот вопрос ищет предмет в пространстве. Его легко использовать в классе, дома и на картинке с несколькими вещами.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3887200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месте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12475" y="2746943"/>
            <a:ext cx="13743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in the box? — здесь спрашивают о том, что лежит внутри. Вопрос удобен для игр с картинками, игрушками и сюрпризами.
</a:t>
            </a:r>
            <a:endParaRPr lang="en-US" sz="800" dirty="0"/>
          </a:p>
        </p:txBody>
      </p:sp>
      <p:sp>
        <p:nvSpPr>
          <p:cNvPr id="19" name="Text 11"/>
          <p:cNvSpPr txBox="1"/>
          <p:nvPr/>
        </p:nvSpPr>
        <p:spPr>
          <a:xfrm>
            <a:off x="2212475" y="2247875"/>
            <a:ext cx="13743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предмете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дети нашли яркий мячик и начали задавать вопросы: Whose ball is this? Where was it? Who lost it? Короткие question words быстро ведут разговор к ответу. Так даже обычная находка превращается в маленькую детективную историю.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мячик ищет хозяина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Лисёнок встретил сову и спросил: Where do you live? Why are you here? When will you fly home? Вопросы помогают героям узнавать друг друга и двигать сюжет вперёд. Сразу становится ясно, кто, где и зачем появился.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сказочном лесу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в диалогах и сказочных историях
</a:t>
            </a:r>
            <a:endParaRPr lang="en-US" sz="28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свой вопрос на английском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простого вопроса для учеников 4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31" y="131070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800" y="1319190"/>
            <a:ext cx="348900" cy="27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8938" y="3227677"/>
            <a:ext cx="222075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01994" y="3227677"/>
            <a:ext cx="185063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Мини-повторение: что означает каждое слово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спрашивает о человеке. Это слово выбирают, когда нужен ответ с именем, ролью или тем, кто что-то делает в предложении.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используется для предметов, животных, действий и событий. Оно помогает спрашивать о том, что это такое или что происходит сейчас.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спрашивает о месте. С ним легко узнать, где находится человек, предмет или классная вещь, и использовать предлоги in, on, under.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связано со временем: часами, днями, месяцами и днями недели. Этот вопрос помогает узнать, когда что-то происходит или начинается.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Why, How, How many, Whose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спрашивает о причине, how — о способе, состоянии или качестве, how many — о количестве, а whose — о принадлежности предмета.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делают вопросы понятными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 words помогают быстро спросить о человеке, предмете, месте, времени, причине и количестве. Если выбрать нужное слово, английский вопрос становится ясным, а ответ находится почти сразу.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2026-05-29T13:51:39Z</dcterms:created>
  <dcterms:modified xsi:type="dcterms:W3CDTF">2026-05-29T13:51:39Z</dcterms:modified>
</cp:coreProperties>
</file>