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создания романа «Капитанская дочка»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соединил архивы, поездку по местам восстания и живую историю эпохи.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Россия XVIII века стала основой романа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Пугачёвское восстание, жизнь дворян, казаков и крестьян, а также эпоха Екатерины II дали Пушкину богатый исторический материал для романа о судьбах людей и выборе в трудное время.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 Пушкина появился замысел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0118" y="2366158"/>
            <a:ext cx="1967420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1830-х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впервые серьёзно обращается к теме Пугачёва и начинает собирать сведения о восстании.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8290" y="2535107"/>
            <a:ext cx="1967420" cy="12669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1832–1833 годы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изучает документы, сопоставляет источники и уточняет ход событий 1773–1775 годов.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91017" y="3194061"/>
            <a:ext cx="1967419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сбора материалов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замысел постепенно превращается в художественный роман с вымышленными героями.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Пушкина в Оренбургский край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увидел писатель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1833 года Пушкин побывал в Оренбурге и Казани, осматривал крепости, дороги и степные пространства. Он собирал местные рассказы о Пугачёве.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дали эти впечатления роману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помогли ему точнее описать военную службу, быт пограничной крепости и природу Урала. Благодаря этому мир романа звучит убедительно и зримо.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работы над романом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интерес к истории постепенно превратился в цельное литературное произведение.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о работе Пушкина над «Капитанской дочкой»; 1830–1836 годы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1836 году Пушкин прошёл путь от исследования фактов к завершённому сюжету и публикации.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207143"/>
            <a:ext cx="4486275" cy="127331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источники, которые использовал Пушкин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материалы помогли писателю соединить историческую точность с живыми деталями эпохи.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Источники, использованные Пушкиным при работе над романом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и устные материалы дополняли друг друга и делали изображение эпохи более достоверным.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285" y="1709491"/>
            <a:ext cx="450675" cy="6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0622" y="1769710"/>
            <a:ext cx="601500" cy="48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40197" y="1742833"/>
            <a:ext cx="600600" cy="5338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Архивы и свидетельства очевидцев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43175" y="2492050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бумаги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Рапорты, донесения и следственные материалы помогали Пушкину уточнять ход восстания, движение Пугачёва и реакцию властей на события.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30625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Голоса современников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 очевидцев добавляли живые подробности: как люди переживали тревогу, осады крепостей и перемены в повседневной жизни.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240200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Сопоставляя документы и воспоминания, Пушкин видел не только факты, но и настроение эпохи, которое важно для романа.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исторические факты превратились в сюжет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путь от событий Пугачёвского восстания к художественной истории о людях.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герой делает исторические события личными и понятными: читатель вместе с ним проходит через ошибки, страх и нравственный выбор.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герой помогает увидеть эпоху глазами молодого дворянина.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романа «Капитанская дочка»
</a:t>
            </a:r>
            <a:endParaRPr lang="en-US" sz="3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Пугачёва в романе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 Пугачёва не только как предводителя бунта, но и как человека с сильным характером. В нём соединяются решительность, смётка и жестокость.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вырос из исторических источников и интереса писателя к сложным личностям. Благодаря этому Пугачёв запоминается как яркий и противоречивый герой.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вырос из исторических источников и интереса писателя к сложным личностям. Благодаря этому Пугачёв запоминается как яркий и противоречивый герой.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Эпиграфы и построение глав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подбирал эпиграфы так, чтобы они заранее настраивали читателя на содержание главы. Он использовал пословицы, народные выражения и короткие исторические формулы.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Глава в романе обычно невелика и сосредоточена на одном событии или разговоре. Благодаря этому сюжет движется быстро, а каждая сцена получает чёткий смысл.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построение напоминает живую летопись: события следуют одно за другим, и у читателя возникает ощущение подлинности происходящего и близости к эпохе XVIII 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точность и вымысел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точно передал военный быт, служебные чины, порядок в крепости и особенности речи людей XVIII века. Эти детали помогают представить эпоху без упрощений.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заметны и реальные исторические условия: дальние гарнизоны, пограничная жизнь, строгие правила службы и напряжённая обстановка времён Екатерины II.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Гринёв, Маша Миронова и Швабрин созданы как художественные персонажи. Через них писатель показывает личные чувства, выбор и конфликт характеров.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 достоверных деталей и вымышленного сюжета позволило Пушкину сделать роман и исторически убедительным, и по-настоящему интересным для чтения.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и вымышленные элементы романа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не копировал историю буквально, а превращал её в художественный рассказ с понятными героями и ясным нравственным смыслом.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 содержанию романа «Капитанская дочка»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преобладает историческая основа, но вымысел помогает показать события через судьбы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романа и цензура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3275" y="1846690"/>
            <a:ext cx="1967420" cy="15541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1836 — публикация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был напечатан в журнале «Современник». Для Пушкина это стало важным итогом многолетней работы над темой Пугачёва и историей XVIII века.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48565" y="2131045"/>
            <a:ext cx="1967420" cy="15541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цензурой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темы народного восстания текст внимательно просматривали цензоры. Особенно осторожно относились к образу Пугачёва и оценке событий бунта.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634088" y="2717456"/>
            <a:ext cx="1967419" cy="15541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1830-х годов — отклик читателей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романа стало заметным литературным событием. Читатели увидели в нём не только историю прошлого, но и серьёзный разговор о чести и долге.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1941286"/>
            <a:ext cx="4376738" cy="18343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истории создания романа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Замысел развивался постепенно: от интереса к фактам Пушкин пришёл к законченному художественному произведению.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постепенно формировался замысел и когда Пушкин переходил от изучения истории к созданию художественного текста.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истории создания романа А. С. Пушкина «Капитанская дочка»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8815" y="1466400"/>
            <a:ext cx="2570520" cy="303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менялся замысел Пушкина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34889" y="1869410"/>
            <a:ext cx="2253665" cy="26330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исследования к сюжету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Пушкин собирал сведения о Пугачёвском восстании как историк. Его интересовали документы, причины бунта и ход событий. Только после этого он начал искать художественную форму.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546155" y="1869410"/>
            <a:ext cx="2253600" cy="263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событий к героям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в центре оказались не только события, но и люди. Писателя стали особенно интересовать честь, верность, выбор и отношения между героями на фоне большой истории.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14687" y="1596462"/>
            <a:ext cx="499275" cy="57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93403" y="1596458"/>
            <a:ext cx="570600" cy="570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78312" y="1596458"/>
            <a:ext cx="570600" cy="570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 понятен и интересен школьникам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73670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Интересный сюжет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есть приключения, опасность, тайна и движение событий. Такой сюжет легко удерживает внимание и помогает следить за поступками героев.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488059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нравственные вопросы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показывает, как человек ведёт себя в трудной ситуации. Читатель видит, почему важны честь, верность слову и ответственность за свои решения.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302424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человеческие истории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события в романе раскрываются через чувства и выбор героев. Поэтому книга читается не как сухой учебник, а как история о людях.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поездки и собранных материалов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наблюдения сделали мир романа зримым и убедительным. Без них описание событий и персонажей было бы намного менее точным и выразительным.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в Оренбург и Казань дала Пушкину живые впечатления от мест, где разворачивались события восстания. Он увидел степь, дороги, крепости и пограничный быт.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ценными были наблюдения, которые нельзя найти в бумагах: как выглядят пространства вокруг крепости, как устроена служба и как говорят местные жители.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«Капитанской дочки» в творчестве Пушкина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стал важным итогом пушкинских размышлений об истории России. В нём прошлое показано не отвлечённо, а через судьбы конкретных людей.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объединил в произведении опыт поэта, прозаика и исследователя истории. Поэтому текст получился и художественным, и глубоко продуманным.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«Капитанская дочка» показывает, что большие события легче понять, когда видишь их глазами обычного человека. Такой взгляд делает историю ближе и понятнее.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заняло особое место в творчестве Пушкина, потому что соединило интерес к прошлому с темами чести, свободы и человеческого достоинства.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история создания романа важна для понимания книги
</a:t>
            </a:r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создания «Капитанской дочки» показывает, как Пушкин соединил архивы, поездку по историческим местам и живой интерес к людям. Поэтому роман остаётся близким и сегодня.
</a:t>
            </a:r>
            <a:endParaRPr lang="en-US" sz="357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2026-05-19T03:29:18Z</dcterms:created>
  <dcterms:modified xsi:type="dcterms:W3CDTF">2026-05-19T03:29:18Z</dcterms:modified>
</cp:coreProperties>
</file>