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Эффекты ионизирующего излучения: что важно знать школьнику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излучение — значит уметь защищать здоровье и принимать верные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Ионизирующее излучение вокруг нас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невидимый поток частиц и волн, который способен изменять атомы. Оно встречается в природе, в медицине и технике, поэтому важно знать его виды и основные источники.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излучения и их основные свойства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тяжёлые частицы с малой проникающей способностью. Их легко задерживает лист бумаги, одежда или верхний слой кожи, если источник находится снаружи.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Альфа-излучение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Бета-частицы проникают глубже, чем альфа-частицы, но их останавливают тонкий металл, пластик или стекло. Для защиты важен подходящий экран.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Бета-излучение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лучи проходят через многие материалы и требуют плотной защиты. Для них используют свинец, бетон и другие экраны, которые ослабляют поток.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Гамма- и рентгеновские лучи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Нейтронное излучение особенно важно на ядерных установках. Оно глубоко проникает в материалы и ткани, поэтому требует строгого контроля и специальных защитных мер.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Нейтроны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излучения в повседневной жизни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фон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постоянно получает небольшие дозы от космических лучей, радона, почвы, гранита и некоторых продуктов. Этот фон существует всегда, даже если мы его не замечаем.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искусственным источникам относятся рентген, компьютерная томография, промышленные приборы контроля и атомные станции. Они полезны, но требуют точного соблюдения правил безопасности.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краткие и накопленные дозы: одни события длятся минуты, а природный фон действует постоянно.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доз в разных ситуациях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 обычно даёт большую дозу, чем обычный рентген, а природный фон влияет на организм весь год.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значения по материалам МАГАТЭ и школьным справочным данным по радиационной безопасности.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выбивает электроны из атомов внутри клетки. Из-за этого повреждаются ДНК, белки и мембраны, а клетка может работать неправильно или погибнуть.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ДНК восстанавливается с ошибками, возникают мутации. Иногда они сохраняются при делении клетки, поэтому последствия могут проявиться не сразу.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страдают ткани, которые часто обновляются: костный мозг, кожа и слизистые оболочки. Клетки, делящиеся медленнее, обычно переносят воздействие легче.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излучение действует на клетки организма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Острое и хроническое воздействие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радиационной медицине и школьный курс ОБЗР.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отличается разовое сильное облучение от длительного слабого воздействия.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доза за короткое время, тем заметнее симптомы; длительные малые дозы опасны скрытыми последствиями.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сильного облучения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могут появиться уже вскоре после большой дозы: тошнота, слабость, рвота и головная боль. Это сигнал, что организму нужна срочная помощь специалистов.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возникнуть покраснение кожи, а позже — выпадение волос. Эти проявления связаны с повреждением быстро делящихся клеток и тканей, которые обновляются особенно часто.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более сильном воздействии нарушается работа костного мозга, а затем пищеварительной системы. Тогда состояние человека ухудшается заметно быстрее и требует неотложной помощи.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появились симптомы и чем больше площадь поражения, тем серьёзнее облучение. На тяжесть также влияет наличие защиты и время, проведённое рядом с источником.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излучение влияет на организм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источника излучения до возможных последствий для клеток и всего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для здоровья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длительном или сильном воздействии возрастает риск онкологических заболеваний, катаракты, нарушений работы щитовидной железы и бесплодия. Возможны также изменения в наследственном материале клеток.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чувствительнее, потому что их ткани растут и часто делятся. Поэтому особое внимание уделяют защите кожи, костного мозга, глаз, щитовидной железы и половых клеток.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Краткое, но более сильное воздействие иногда опаснее слабого, если оно длится долго и повторяется много раз.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риск растёт с увеличением дозы и времени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доза и дольше контакт, тем больше вероятность повреждения клеток; поэтому важно ограничивать ненужное облучение.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UNSCEAR, IAEA и образовательные материалы по радиационной безопасности; значения приведены как ориентировочные, 2024.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 мЗв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среднем человек получает в год от природных источников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усреднённая годовая доза от космоса, почвы, воздуха и пищи; в разных местах она заметно отличается.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UNSCEAR: Sources and Effects of Ionizing Radiation, среднее значение для мирового населения.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Рентген, КТ и лучевая терапия помогают быстро увидеть переломы, воспаления и опухоли, а также точно направить лечение к нужной области.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применяют только по показаниям: врач выбирает минимально необходимую дозу и учитывает, приносит ли исследование больше пользы, чем возможного вреда.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осторожность нужна при обследовании детей: их ткани растут быстрее, поэтому медицинские аппараты настраивают точнее и обязательно используют защиту.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риск в медицине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Сокращай время рядом с источником, если это возможно. Чем меньше длится контакт, тем меньше полученная доза и ниже риск для клеток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Увеличивай расстояние и используй экранирование. Плотные материалы, такие как свинец, бетон или вода, заметно ослабляют частицы и лучи.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защиты от излучения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подозрении на радиационную опасность
</a:t>
            </a:r>
            <a:endParaRPr lang="en-US" sz="2395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безопасного поведения при неизвестном источнике или аварийной ситуации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излучение полезно, а где требует строгого контроля
</a:t>
            </a:r>
            <a:endParaRPr lang="en-US" sz="2363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радиационной безопасности, 2024.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 и тот же физический фактор может быть полезным или опасным — всё зависит от области применения и мер защиты.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полезно там, где оно управляемо и оправдано задачей; в быту и промышленности решающими становятся контроль, экранирование и измерения.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Ткани, где клетки делятся чаще, обычно повреждаются раньше; поэтому кровь и слизистые требуют особенно внимательного наблюдения.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тканей организма к излучению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уязвимыми оказываются активно обновляющиеся ткани, а менее чувствительные структуры реагируют медленнее и слабее.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и учебные материалы по радиобиологии; шкала условная, для сравнения уязвимости тканей.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37" y="3297168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37" y="4178821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в космосе и в живой природе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пределами атмосферы защита Земли слабее, поэтому уровень излучения выше. Для полётов заранее рассчитывают маршрут, время и используют экранирование.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корабль и скафандр не могут полностью убрать излучение, но снижают его до приемлемого уровня. Без расчётов долгие полёты были бы опаснее.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космонавтов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может менять наследственный материал. Иногда это даёт новый признак, но чаще повреждает клетки и мешает нормальной работе организма.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у живых организмов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облучении страдают растения, животные и микроорганизмы. Поэтому даже природные изменения радиационного фона требуют наблюдения и осторожности.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экосистемы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и выводы для безопасности
</a:t>
            </a:r>
            <a:endParaRPr lang="en-US" sz="1758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1895 — открытие рентгеновских лучей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открытия стало ясно, что излучение может помогать медицине, но требует строгих правил обращения и защиты.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1986 — авария на Чернобыльской АЭС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показало, насколько важны точные измерения, быстрое оповещение людей и своевременная эвакуация.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2011 — авария на АЭС Фукусима-1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подчеркнула значение резервных систем, контроля загрязнения и длительного наблюдения за окружающей средой.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— уроки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опыт учит не игнорировать правила: безопасность зависит от дисциплины, подготовки и ответственности каждого участника.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Ионизирующее излучение: знание защищает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может приносить пользу, если применять его осознанно, и становиться опасным при нарушении правил. Понимание дозы, времени, расстояния и экранирования помогает беречь здоровье и действовать спокойно.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2026-05-21T01:37:44Z</dcterms:created>
  <dcterms:modified xsi:type="dcterms:W3CDTF">2026-05-21T01:37:44Z</dcterms:modified>
</cp:coreProperties>
</file>