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простейшие и простые многоклеточные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маленьких животных: одна клетка или целая команда.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так малы, что часто заметны только под микроскопом. Одни состоят из одной клетки, другие — из многих, но устроены очень просто. Их можно встретить в прудах, лужах, влажной почве и среди растений у воды.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соседи воды и влаги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Простейшие: одна клетка, много дел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простейших нет отдельных органов, поэтому одна клетка берёт на себя сразу несколько задач. Она помогает находить пищу, двигаться, дышать и выводить лишнюю воду. Для такого крошечного организма это настоящая работа без перерыва.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Клетка, которая всё умеет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слишком малы, чтобы рассмотреть их невооружённым глазом. Чаще всего их изучают в капле воды под микроскопом. Тогда можно увидеть, как по-разному выглядят амёба, инфузория и эвглена.
</a:t>
            </a:r>
            <a:endParaRPr lang="en-US" sz="2216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микроскопом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простейших — не просто дом, а необходимое условие жизни. В сухом месте их тело быстро теряет влагу, и им становится трудно выжить. Поэтому такие организмы чаще всего живут там, где всегда сыро.
</a:t>
            </a:r>
            <a:endParaRPr lang="en-US" sz="2238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 нужна вода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Амёба: организм, который меняет форму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двигается с помощью ложноножек — временных выростов тела. Она медленно перетекает вперёд, словно маленькая капля живого желе.
</a:t>
            </a:r>
            <a:endParaRPr lang="en-US" sz="3000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пищи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Пищу амёба захватывает всей поверхностью тела. Чаще всего она поедает мелкие организмы и бактерии, оказавшиеся рядом в воде.
</a:t>
            </a:r>
            <a:endParaRPr lang="en-US" sz="3000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её искать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живёт в пресной воде, во влажной почве и в местах, где есть много влаги. Без воды ей было бы почти невозможно двигаться и питаться.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перемена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амёбы всё время меняется, потому что ложноножки появляются и исчезают. Поэтому один и тот же организм может выглядеть каждый раз по-новому.
</a:t>
            </a:r>
            <a:endParaRPr lang="en-US" sz="29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Инфузория-туфелька: быстрая и пушистая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Реснички-помощники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поверхность инфузории покрыта ресничками. Они двигаются, как крошечные вёсла, и помогают ей быстро плыть в воде, не сбиваясь с пути.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туфельки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инфузории действительно похоже на маленькую туфельку. Из-за этой забавной формы она и получила своё необычное название.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«рот»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инфузории есть ротовое отверстие, куда попадает пища. Затем она переваривается в пищеварительных вакуолях, как в маленьких пузырьках-кладовых.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вода наружу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 помогает выводить лишнюю воду из клетки. Это особенно важно в пресной воде, где вокруг организма её очень много.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зелёная: необычный микрожитель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движется с помощью жгутика, который похож на тонкий хвостик. Благодаря ему она легко плывёт в воде и может менять направление, будто ищет самое удобное место.
</a:t>
            </a:r>
            <a:endParaRPr lang="en-US" sz="2064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жгутик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эвглены вытянутая форма, поэтому на рисунке её легко узнать. Если показать зелёный цвет и длинный жгутик, получится очень точный и запоминающийся образ.
</a:t>
            </a:r>
            <a:endParaRPr lang="en-US" sz="226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Вытянутое тело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свете эвглена использует солнечный свет для питания. Когда света мало, она может получать готовую пищу из воды. Такое поведение делает её особенно необычной среди микрожителей.
</a:t>
            </a:r>
            <a:endParaRPr lang="en-US" sz="2073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питания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живёт простейшее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действий простейшего организма в воде или влажной среде.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20" y="2915264"/>
            <a:ext cx="60615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простейшие не любят сухость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простейших очень маленькое и нежное, поэтому им постоянно нужна вода. Без неё клетка быстро теряет нужную форму и перестаёт нормально работать.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влага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сухом месте простейшие стремительно теряют влагу. Для них это почти как забыть дома любимую чашку с водой в жаркий день.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опасна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Пруды, лужи, влажная почва и растения у берега подходят им лучше всего. Там всегда есть капельки влаги, а значит, и шанс спокойно жить.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воды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живут даже внутри других организмов, где тоже есть влага. Для них вода так же важна, как воздух для человека.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многоклеточные: уже целая команда клеток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клеток — одна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простых многоклеточных клеток уже много, и они делят обязанности между собой. Одни помогают добывать пищу, другие — защищать тело или двигать воду.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большинства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строение намного проще, чем у многих других животных. Но по сравнению с простейшими это уже совсем другой уровень: клеток много, и они действуют вместе.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Губка и гидра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простым многоклеточным относят губок и кишечнополостных, например гидру. Эти животные похожи на маленькую команду, где каждый участник делает своё дело.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Губка: животное, которое фильтрует воду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Губка живёт прикреплённой к камням, раковинам или другим подводным предметам. Она не бегает и не прыгает, зато спокойно пропускает через себя воду и добывает из неё пищу.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Прикреплённый домосед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губки пронизано множеством отверстий. Через них проходит вода, а вместе с ней — мелкие частицы пищи, которые губка задерживает и использует.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пор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поведению губка напоминает природный фильтр. Она очищает воду, а сама получает всё необходимое из того, что приносит поток. Вот такой тихий, но полезный трудяга.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фильтр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Гидра: маленький хищник пресных вод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пресной воде
</a:t>
            </a:r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живёт в чистых прудах, заводях и тихих ручьях. Чаще всего она сидит, прикрепившись к камню или растению, и терпеливо ждёт, когда рядом появится добыча.
</a:t>
            </a:r>
            <a:endParaRPr lang="en-US" sz="2581" dirty="0"/>
          </a:p>
        </p:txBody>
      </p:sp>
      <p:sp>
        <p:nvSpPr>
          <p:cNvPr id="11" name="Text 3"/>
          <p:cNvSpPr txBox="1"/>
          <p:nvPr/>
        </p:nvSpPr>
        <p:spPr>
          <a:xfrm>
            <a:off x="58973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Щупальца-ловушки
</a:t>
            </a:r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рта у гидры расположены щупальца. На них есть жалящие клетки, которые помогают быстро схватить мелких рачков, личинок и других крошечных жителей воды.
</a:t>
            </a:r>
            <a:endParaRPr lang="en-US" sz="2449" dirty="0"/>
          </a:p>
        </p:txBody>
      </p:sp>
      <p:sp>
        <p:nvSpPr>
          <p:cNvPr id="12" name="Text 4"/>
          <p:cNvSpPr txBox="1"/>
          <p:nvPr/>
        </p:nvSpPr>
        <p:spPr>
          <a:xfrm>
            <a:off x="102994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Тело-столбик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гидры похоже на тонкий столбик или маленькую палочку. Если посмотреть сверху, щупальца образуют венчик, словно звёздочка, поэтому гидру легко узнать на рисунке.
</a:t>
            </a:r>
            <a:endParaRPr lang="en-US" sz="2508" dirty="0"/>
          </a:p>
        </p:txBody>
      </p:sp>
      <p:sp>
        <p:nvSpPr>
          <p:cNvPr id="13" name="Text 5"/>
          <p:cNvSpPr txBox="1"/>
          <p:nvPr/>
        </p:nvSpPr>
        <p:spPr>
          <a:xfrm>
            <a:off x="147015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добыча попадает к щупальцам, гидра направляет её в ротовое отверстие. Затем пища переваривается внутри тела, а ненужные остатки удаляются наружу.
</a:t>
            </a:r>
            <a:endParaRPr lang="en-US" sz="25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простейшие отличаются от простых многоклеточных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 или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состоят из одной клетки, а простые многоклеточные — из множества клеток. Это главное различие, которое помогает сразу понять, к какой группе относится организм.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простейших одна клетка делает почти всё сама: двигается, питается и удаляет лишнюю воду. У многоклеточных клетки уже делят обязанности между собой, как маленькая команда.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обычно настолько малы, что их рассматривают только под микроскопом. Губку или гидру можно увидеть невооружённым глазом, хотя они тоже очень небольшие.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простых многоклеточных устроено проще, чем у большинства животных, но всё же сложнее, чем у простейших. У них уже заметнее форма тела и работа разных частей.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830" y="2827747"/>
            <a:ext cx="3840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39747"/>
            <a:ext cx="664200" cy="5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59147"/>
            <a:ext cx="664200" cy="590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двигаются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медленно передвигается с помощью ложноножек. Она словно переливается по поверхности, меняя форму тела и постепенно перемещаясь туда, где больше пищи.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ползёт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движется с помощью жгутика, похожего на тонкий хвостик. Он помогает ей плыть в воде и искать место, где есть свет и пища.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скользит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плавает благодаря множеству ресничек. Они работают дружно и быстро, поэтому инфузория движется заметно быстрее амёбы и легко меняет направление.
</a:t>
            </a:r>
            <a:endParaRPr lang="en-US" sz="216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плывёт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Губка почти не двигается и остаётся прикреплённой к месту. Гидра может медленно перемещаться, но делает это редко, осторожно переставляя своё тело.
</a:t>
            </a:r>
            <a:endParaRPr lang="en-US" sz="2300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Губка и гидра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питаются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у простейших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простейших пища попадает внутрь клетки, а затем переваривается внутри маленьких пузырьков. Так один микроскопический организм умеет справляться сразу с несколькими задачами.
</a:t>
            </a:r>
            <a:endParaRPr lang="en-US" sz="2445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у инфузории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захватывает пищу через специальное ротовое отверстие. Это помогает ей направлять добычу внутрь тела аккуратнее, чем у многих других простейших.
</a:t>
            </a:r>
            <a:endParaRPr lang="en-US" sz="2565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ловит всей поверхностью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может окружать добычу любой частью тела. Она захватывает мелкие организмы и бактерии, а потом переваривает их внутри, не пользуясь отдельным ртом.
</a:t>
            </a:r>
            <a:endParaRPr lang="en-US" sz="2751" dirty="0"/>
          </a:p>
        </p:txBody>
      </p:sp>
      <p:sp>
        <p:nvSpPr>
          <p:cNvPr id="15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Губка фильтрует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Губка пропускает через своё тело воду с мелкими частицами пищи. Поэтому её можно назвать живым фильтром: она не охотится, а собирает то, что приносит вода.
</a:t>
            </a:r>
            <a:endParaRPr lang="en-US" sz="2521" dirty="0"/>
          </a:p>
        </p:txBody>
      </p:sp>
      <p:sp>
        <p:nvSpPr>
          <p:cNvPr id="16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хватает щупальцами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ловит добычу щупальцами и отправляет её в рот, расположенный сверху. Её питание тоже связано с водой, где удобно подстерегать мелких животных.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 природе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574340" y="2321744"/>
            <a:ext cx="4579500" cy="6900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служат пищей для многих мелких водных животных. Благодаря им в водоёме не прерывается цепочка питания, а жизнь остаётся разнообразной и живой.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092574" y="2321744"/>
            <a:ext cx="4579500" cy="6900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пропускают через себя много воды и задерживают мелкие частицы. Так они помогают воде становиться чище и поддерживают порядок в подводном мире.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2624924" y="2321744"/>
            <a:ext cx="4579500" cy="6900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 водоёме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поедают мелкую живность и не дают отдельным видам слишком сильно размножаться. Это помогает сохранять природное равновесие, даже если животные совсем маленькие.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опасные соседи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простейшие спокойно живут в прудах и лужах, никому не мешая. Они становятся пищей для других животных и помогают природе двигаться по привычному кругу жизни. Без них водоём был бы гораздо беднее и тише.
</a:t>
            </a:r>
            <a:endParaRPr lang="en-US" sz="2266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вызывают болезни у людей и животных. Например, малярийный плазмодий попадает в организм через укусы комаров. Поэтому микромир бывает не только полезным, но и опасным, если смотреть на него без осторожности.
</a:t>
            </a:r>
            <a:endParaRPr lang="en-US" sz="2266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Микромир, который может навредить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две группы животных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строение тела, размер, движение, питание и место жизни, чтобы не перепутать простейших с простыми многоклеточными.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водоёме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пруду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лучами света простейшие оживают в воде между водорослями. Им легче двигаться и искать пищу, когда вода спокойная и тёплая.
</a:t>
            </a:r>
            <a:endParaRPr lang="en-US" sz="2511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 жизнь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камни и тёплая вода помогают маленьким животным спрятаться и не высыхать. Для них водоём одновременно дом, столовая и укрытие.
</a:t>
            </a:r>
            <a:endParaRPr lang="en-US" sz="2529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пищи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плывут, губки фильтруют воду, а гидры ждут добычу среди растений. Каждый организм находит свой способ получить питание в одном водоёме.
</a:t>
            </a:r>
            <a:endParaRPr lang="en-US" sz="2511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не хватает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 становится сухим, жизнь этих организмов быстро усложняется. Поэтому им так важна влага, а иногда и совсем небольшая лужа.
</a:t>
            </a:r>
            <a:endParaRPr lang="en-US" sz="25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факты, которые нужно запомнить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одноклеточные
</a:t>
            </a:r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состоят из одной клетки. Эта клетка одновременно помогает им двигаться, находить пищу, дышать и избавляться от лишней воды.
</a:t>
            </a:r>
            <a:endParaRPr lang="en-US" sz="2610" dirty="0"/>
          </a:p>
        </p:txBody>
      </p:sp>
      <p:sp>
        <p:nvSpPr>
          <p:cNvPr id="11" name="Text 3"/>
          <p:cNvSpPr txBox="1"/>
          <p:nvPr/>
        </p:nvSpPr>
        <p:spPr>
          <a:xfrm>
            <a:off x="58973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многоклеточные — командные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и гидры состоят из множества клеток. Их клетки работают вместе и делят обязанности, поэтому тело становится сложнее и крупнее.
</a:t>
            </a:r>
            <a:endParaRPr lang="en-US" sz="2540" dirty="0"/>
          </a:p>
        </p:txBody>
      </p:sp>
      <p:sp>
        <p:nvSpPr>
          <p:cNvPr id="12" name="Text 4"/>
          <p:cNvSpPr txBox="1"/>
          <p:nvPr/>
        </p:nvSpPr>
        <p:spPr>
          <a:xfrm>
            <a:off x="102994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них необходима
</a:t>
            </a:r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чаще всего живут там, где есть вода или влажная почва. Без влаги их жизнь быстро становится трудной, а иногда и невозможной.
</a:t>
            </a:r>
            <a:endParaRPr lang="en-US" sz="2610" dirty="0"/>
          </a:p>
        </p:txBody>
      </p:sp>
      <p:sp>
        <p:nvSpPr>
          <p:cNvPr id="13" name="Text 5"/>
          <p:cNvSpPr txBox="1"/>
          <p:nvPr/>
        </p:nvSpPr>
        <p:spPr>
          <a:xfrm>
            <a:off x="147015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очень разнообразен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маленькие организмы бывают очень разными: одни ползают, другие плавают, третьи фильтруют воду. Природа любит разнообразие, и это отлично видно здесь.
</a:t>
            </a:r>
            <a:endParaRPr lang="en-US" sz="24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герои большого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 простые многоклеточные показывают, что жизнь бывает очень разной даже в крошечных размерах. Они живут рядом с нами, помогают природе и делают водоёмы настоящими живыми мирами.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2026-05-26T01:09:34Z</dcterms:created>
  <dcterms:modified xsi:type="dcterms:W3CDTF">2026-05-26T01:09:34Z</dcterms:modified>
</cp:coreProperties>
</file>