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композитора: музыка, которая рождается из идей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рождается из фантазии, слуха и терпеливого труда.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придумывает музыку для песен, танцев, сказок, фильмов, театра и концертов. Он решает, какой станет мелодия: весёлой, спокойной, торжественной или грустной. Музыка Чайковского, Моцарта и Глинки звучит уже много лет и по-прежнему любима.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композитор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Музыка меняет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вопросы и ответы помогают теме звучать по-разному: радостно, нежно, спокойно или загадочно.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короткая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слышит в воображении маленький мотив или несколько звуков, которые хочется повторить и развить.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 фраз складывается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соединяются по высоте и длительности, как слова в предложении, и образуют запоминающуюся мелодию.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мелодия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у композитора обычно лежат ноты, карандаш, тетрадь и инструмент. Он может работать за фортепиано или на компьютере, внимательно слушая каждый звук.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 композитора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помогает замечать ошибки и искать новые варианты. Иногда всё начинается с одного короткого мотива, который потом превращается в целую пьесу или песню.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37689"/>
            <a:ext cx="213008" cy="1704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38" y="3106289"/>
            <a:ext cx="154422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в мире композитора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фортепиано удобно проверять мелодии и аккорды. Композитор может сразу услышать, как сочетаются звуки и где нужно что-то изменить.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поёт особенно выразительно. Один и тот же мотив на ней может звучать тонко, нежно или очень взволнованно, словно человеческий голос.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сочиняют и для пения. Голос помогает передать слова, настроение и характер героя, поэтому песня становится близкой и понятной слушателю.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барабана яркий ритм и чёткий удар. Он помогает музыке двигаться вперёд, делает её бодрой, смелой и особенно удобной для танца.
</a:t>
            </a:r>
            <a:endParaRPr lang="en-US" sz="14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понять, как долго звучит каждая нота и где нужны паузы. Он делает музыку собранной, ровной и понятной на слух.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темп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как быстро движется музыка. Медленный темп подходит для спокойных мелодий, а быстрый — для танца, марша и весёлых песен.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 и темп выбраны удачно, мелодия легко запоминается. Без них музыка стала бы путаной, как стихотворение без пауз и ударений.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лада чаще всего помогают показать светлое или печальное настроение.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обычно звучит бодро, а минор — мягко и грустно; именно так композитор передаёт чувства.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музыки: основные ладовые системы — мажор и минор.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из сказки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всё начинается с картинки из книжки: лес, герой, волшебный предмет или смешной зверёк. Композитор берёт это настроение и превращает его в тему, которая помогает слушателю сразу представить историю. Потом мелодия уточняется и становится ярче.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и новые попытки
</a:t>
            </a:r>
            <a:pPr algn="ctr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запись редко бывает последней. Композитор пробует другую высоту звуков, меняет ритм, убирает лишнее и добавляет новое. Так музыка постепенно становится более точной, а мелодия — более выразительной и запоминающейся для слушателя.
</a:t>
            </a:r>
            <a:endParaRPr lang="en-US" sz="1257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произведение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многих проб появляется пьеса, песня или музыкальная сцена. Теперь её можно исполнить, услышать целиком и заметить, как маленькая идея выросла в настоящее произведение. Это очень похоже на историю, которая ожила.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композитор создаёт произведение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записывают музыку так, чтобы её мог исполнить другой музыкант. Это похоже на понятную инструкцию, где важен каждый знак и каждая пауза.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— язык музыки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нотном стане помогают разобраться ключ, длительности, паузы и размер. Благодаря им музыкант понимает, что играть и как долго держать звук.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нот мелодия могла бы быстро забыться или измениться. Нотная запись сохраняет музыку, как аккуратный рисунок сохраняет красивую мысль.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придумывает музыку и записывает её, чтобы её могли исполнить другие люди. Его замысел — это начало большой музыкальной работы.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и другие музыканты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поёт или играет мелодию на инструменте. Он помогает музыке зазвучать живо, точно и понятно для слушателей.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показывает оркестру, когда начинать, тише играть или звучать громче. Он помогает всем инструментам действовать вместе, как дружная команда.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много разных инструментов, и у каждого свой голос. Вместе они создают богатое, яркое и очень интересное звучание.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43" y="2191591"/>
            <a:ext cx="281731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6318" y="2191591"/>
            <a:ext cx="176082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1843" y="2191591"/>
            <a:ext cx="281731" cy="2817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композиторы и их музыка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написал музыку к балетам «Щелкунчик» и «Лебединое озеро». Его произведения звучат на сценах всего мира и помогают слушателям почувствовать красоту танца, сказки и торжественного праздника.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Моцарт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начал сочинять ещё в детстве и быстро стал известен своим необыкновенным слухом и талантом. Его музыка лёгкая, ясная и до сих пор нравится и детям, и взрослым.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И. Глинка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стал одним из основателей русской классической музыки. Его произведения помогли развивать национальные традиции и показали, что музыка может рассказывать о душе народа очень выразительно.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сразу понять, что происходит в истории. Тихие звуки создают ощущение тайны, а резкие и громкие — подсказывают, что героям нужна осторожность.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сказке, фильме и мультфильме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и фильмах музыка часто говорит за персонажей без слов. Весёлая мелодия делает сцену живой, а нежная помогает почувствовать доброту, грусть или волнение.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спектакля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история, которую нужно передать на сцене. Композитор выбирает, где музыка будет поддерживать действие, а где — помогать раскрыть чувства героев.
</a:t>
            </a:r>
            <a:endParaRPr lang="en-US" sz="1160" dirty="0"/>
          </a:p>
        </p:txBody>
      </p:sp>
      <p:sp>
        <p:nvSpPr>
          <p:cNvPr id="7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Репетиции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Певцы, танцовщики и музыканты отрабатывают свои части. Здесь особенно важно, чтобы темп, движения и музыка совпадали, как хорошо собранный пазл.
</a:t>
            </a:r>
            <a:endParaRPr lang="en-US" sz="1162" dirty="0"/>
          </a:p>
        </p:txBody>
      </p:sp>
      <p:sp>
        <p:nvSpPr>
          <p:cNvPr id="8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готово, спектакль впервые показывают зрителям. Музыка делает сцену яркой, а каждая реплика и каждое движение становятся понятнее и выразительнее.
</a:t>
            </a:r>
            <a:endParaRPr lang="en-US" sz="1162" dirty="0"/>
          </a:p>
        </p:txBody>
      </p:sp>
      <p:sp>
        <p:nvSpPr>
          <p:cNvPr id="9" name="Text 3"/>
          <p:cNvSpPr txBox="1"/>
          <p:nvPr/>
        </p:nvSpPr>
        <p:spPr>
          <a:xfrm>
            <a:off x="5820325" y="67156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премьеры постановку могут показывать много раз. Музыка снова и снова помогает зрителям переживать историю, словно они видят её впервые.
</a:t>
            </a:r>
            <a:endParaRPr lang="en-US" sz="1143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театре и на сцене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первого короткого мотива до исполнения на сцене или в записи.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6188" y="3106289"/>
            <a:ext cx="154422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композитору работать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слух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должен замечать высоту звуков, их длину и силу. Тогда он легко понимает, как мелодия звучит в целом и какие места ещё можно улучшить.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идеи нужно удерживать в голове, чтобы не потерять удачный поворот мелодии. Внимание помогает замечать ошибки и не пропускать важные детали.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Ноты, ритм, темп и инструменты — это рабочие помощники композитора. Чем больше он знает, тем точнее может записать и представить свою музыку.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и 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самые интересные мелодии появляются после многих попыток. Любопытство подсказывает новые идеи, а смелость помогает не бояться пробовать необычные варианты.
</a:t>
            </a:r>
            <a:endParaRPr lang="en-US" sz="14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в школе и на празднике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сопровождает нас в самых обычных делах. Она звучит на уроках, дома и на праздниках, создавая настроение и помогая людям чувствовать себя вместе.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с нами каждый день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кино, играх и песнях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пишут мелодии для фильмов, игр, поздравлений и песен. Хорошая музыка быстро запоминается, поэтому её хочется тихонько напевать снова и снова.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 определить, какой инструмент звучит: фортепиано, скрипка, флейта или барабан. Так ты быстрее услышишь, кто «рассказывает» музыкальную историю.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внимательнее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повторяющуюся тему или мелодию. Если она возвращается, значит, композитор хочет, чтобы ты её запомнил и узнал, как старого музыкального друга.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замечай, где музыка становится громче, а где тише. Эти изменения помогают понять, когда в произведении появляется волнение, радость или спокойствие.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настроением: оно может меняться, как погода за окном. Тогда музыка откроется тебе как история с началом, развитием и концом.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26400"/>
            <a:ext cx="2971200" cy="217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начать маленький композитор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595692" y="306300"/>
            <a:ext cx="3546878" cy="113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искра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может появиться из хлопков, шагов, простого напева или короткого мотива. Главное — прислушаться, какой ритм кажется самым интересным.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929691" y="1556971"/>
            <a:ext cx="3546878" cy="113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сочинения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спеть мелодию, простучать её по столу или сыграть на игрушечном инструменте. Так идея становится понятнее и живее.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63671" y="2807642"/>
            <a:ext cx="3546878" cy="113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придумался удачный звук или ритм, его лучше сразу записать или запомнить. Тогда маленькая музыкальная находка не убежит, как озорная нотка.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радоваться, успокаиваться и вспоминать важные события. Она поддерживает человека, когда ему грустно, и делает счастливые моменты ещё ярче.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важна для людей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звучит дома, в школе, в театре, на праздниках и в мультфильмах. Благодаря музыке обычный день становится теплее, интереснее и чуть-чуть волшебным.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понимают люди разных стран, даже если говорят на разных языках. Это особый общий язык чувств, который знаком почти каждому человеку.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мир композитора живым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композитора полон труда, фантазии и внимания к звукам. Из маленькой идеи рождается большая музыка, которая радует, удивляет и помогает людям лучше чувствовать красоту вокруг.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2026-05-24T18:34:10Z</dcterms:created>
  <dcterms:modified xsi:type="dcterms:W3CDTF">2026-05-24T18:34:10Z</dcterms:modified>
</cp:coreProperties>
</file>