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в музыке: с чего начинается произведение
</a:t>
            </a:r>
            <a:endParaRPr lang="en-US" sz="2678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музыка впервые показывает свои главные темы и характер.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начинает свой рассказ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нужна, чтобы сразу познакомить слушателя с музыкальными героями. Она задаёт настроение, показывает основные темы и помогает понять, как будет развиваться произведение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экспозиции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первая тема: она обычно ясная, заметная и легко запоминается. Слушатель будто сразу встречает главного героя музыкальной истории.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может появиться вторая тема. Она отличается по характеру, темпу или высоте звуков и приносит в музыку новое впечатление.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темами иногда звучит связующая часть. Она помогает музыке перейти от одной мысли к другой плавно, без резкого скачка.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экспозиции основные образы уже известны. Дальше слушателю легче следить за развитием, потому что начало произведения хорошо запомнилось.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экспозиция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Сонатная форма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сонатной форме экспозиция особенно важна: она знакомит с темами, которые потом будут развиваться и возвращаться снова.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симфониях в начале тоже есть экспозиция. Она помогает слушателю услышать основные музыкальные мысли с первых тактов.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Сонаты и концерты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сонатах и концертах экспозиция тоже встречается часто. В ней композитор показывает главные темы, как будто представляет их публике.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музыки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 4 классе экспозицию рассматривают на простых примерах. Так легче услышать начало, середину и продолжение музыкального рассказа.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музыкальными темами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цвета на нотном листе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нотах первая тема может быть выделена одним цветом, а вторая — другим. Тогда сразу видно, что у музыки есть два разных характера. Такое оформление помогает не только слушать, но и «видеть» форму произведения глазами.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персонажи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перед нами выходят два героя. Один звучит уверенно и громко, другой — мягче и спокойнее. Экспозиция похожа на первое знакомство: музыка как будто называет своих героев по имени и показывает их лица.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экспозиция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частей в начале крупного музыкального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экспозиции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экспозиции звучат мелодии, которые легко узнать и потом вспомнить. Они становятся основой всего произведения, поэтому особенно важно слушать их внимательно.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темы в экспозиции разные по характеру, но вместе они звучат как части одной истории. Такое сопоставление делает музыку понятной и интересной.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первая тема связана с главной тональностью, а вторая звучит иначе. Благодаря этому музыка получает контраст и готовится к дальнейшему развитию.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512" y="3537800"/>
            <a:ext cx="14137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знак произведения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часто становится самой узнаваемой. Она словно здоровается со слушателем первой и сразу показывает, какой будет музыка.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обычно уверенный ритм и ясное движение. Поэтому тема легко запоминается, как простая и любимая мелодия, которую хочется повторить.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характер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быть маршевой, танцевальной, певучей или торжественной. Каждый вариант по-своему открывает произведение и задаёт ему настроение.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позже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нередко возвращается в произведении снова. Это помогает слушателю узнать её и почувствовать, что музыка стала знакомой и близкой.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в музыке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и музыкальный контраст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приносит в начало произведения новое звучание. После первой, более знакомой мысли она может удивить мягкостью, светом или подвижностью.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темами помогает музыке не быть однообразной. Слушатель сразу замечает: вот была одна мысль, а теперь появилась другая, совсем с другим характером.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второй теме экспозиция становится живой и интересной. Две разные музыкальные картины вместе создают яркое начало большого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Связующая часть между темами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первая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уверенно начинает рассказ и показывает первый главный образ. После этого ей нужен переход к новой мысли.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обороты, повторы или изменение громкости помогают музыке мягко перестроиться. Это похоже на аккуратный мостик между двумя берегами.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вторая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подводит слушателя к новому звучанию, чтобы вторая тема появилась естественно. Так экспозиция сохраняет цельность и понятность.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рисунок и схема звучания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крупная и уверенная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на картинке может выглядеть как большой цветной блок с чёткими линиями. Рядом удобно показать ноты и стрелку, чтобы сразу было видно, с чего начинается музыкальный рассказ.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легче и мягче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может быть отмечена другим цветом и более плавной формой. Такое изображение помогает заметить порядок частей и увидеть, как музыка шаг за шагом выстраивает свою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09" y="1612800"/>
            <a:ext cx="219131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050" y="3315000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рождается настроение экспозиции
</a:t>
            </a:r>
            <a:endParaRPr lang="en-US" sz="2912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характер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экспозиция звучит светло и празднично. Тогда музыка будто улыбается слушателю, быстро знакомит с темами и создаёт ощущение бодрого начала.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Серьёзное звучание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настроена серьёзно, она может звучать собранно и уверенно. Такой характер помогает почувствовать важность происходящего и ожидать дальнейшего развития.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загадка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экспозиция кажется чуть таинственной или очень тихой. Тогда хочется слушать внимательнее, чтобы не пропустить, как появляются главные музыкальные мысли.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крупное музыкальное произведение
</a:t>
            </a:r>
            <a:endParaRPr lang="en-US" sz="246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привычный порядок частей в сонатной форме и помогает увидеть, как одна часть подготавливает следующую.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экспозицию на слух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начале произведения появляются главные темы. Они звучат по очереди, поэтому их можно различить, как знакомых ребят на школьной линейке, только без портфелей.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прислушаться, нет ли резкого разгона или очень сильного напряжения. В экспозиции музыка ещё знакомит, а не спешит спорить сама с собой.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заметить, что темы отличаются друг от друга. Если первая и вторая мысль звучат по-разному, но принадлежат одному произведению, перед нами экспозиция.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и нотная запись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нотном листе экспозицию можно увидеть как последовательное появление двух тем. Одна записана в одном регистре, другая — выше или ниже, чтобы контраст был заметен даже глазами.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соединить слух и чтение нот. Ребёнок видит, что музыка не только звучит, но и аккуратно записывается, будто сама раскладывает свои мысли по строчкам.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темы звучат так быстро, что кажется: музыка промчалась мимо на самокате. Тогда полезно слушать ещё раз и искать, где начинается каждая мысль.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мелодии похожи, их легко перепутать. В этом случае помогает сравнение: какая тема звучит увереннее, а какая мягче, выше или спокойнее.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часть тоже может спрятаться между темами. Она не всегда сразу заметна, но именно она подводит музыку к новому звучанию без резкого прыжка.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не заметить, что экспозиция уже закончилась. Поэтому важно следить за сменой настроения и понимать, когда музыка перестаёт знакомить и начинает двигаться дальше.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бывают при слушании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композитору нужна экспозиция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начинает с экспозиции, чтобы ясно показать главные музыкальные идеи. Это как представить героев сказки в самом начале, чтобы слушатель не запутался.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закладывается материал для будущих превращений. Потом темы можно менять, соединять и развивать, а слушатель всё равно будет их узнавать.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экспозиции произведение потеряло бы понятное начало. Она помогает музыке стать стройной, а слушателю — уверенно следить за её дорогой от первых звуков до финала.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12" y="1611950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Бодрый шаг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может напоминать уверенную прогулку или марш. Такой образ помогает почувствовать чёткий ритм и решительный характер начала произведения.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песня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тема звучит певуче и легко, словно кто-то напевает знакомую мелодию. Тогда музыка кажется дружелюбной и очень запоминающейся.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движение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нередко становится плавной и нежной, как лёгкое покачивание. Она приносит в экспозицию спокойствие и приятный контраст.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разговор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музыкальная мысль звучит будто шёпотом или спокойной беседой. Такой образ делает начало произведения более живым и помогает представить характер темы.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музыкальные образы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внимательного слушателя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 потерять главные темы и заметить их отличие в начале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— начало музыкального рассказа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 экспозицию, слушать музыку становится намного интереснее. Главные темы легче запомнить, а их характер и контраст помогают почувствовать, как произведение растёт и оживает.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2026-05-24T22:39:36Z</dcterms:created>
  <dcterms:modified xsi:type="dcterms:W3CDTF">2026-05-24T22:39:36Z</dcterms:modified>
</cp:coreProperties>
</file>