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лето, осень и зима — удивительный круг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берутся смены сезонов?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меняются, потому что Земля движется вокруг Солнца и немного наклонена. Поэтому свет и тепло распределяются по-разному, а вместе с ними меняются день, погода и жизнь природы.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природа просыпается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 снег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приходом весны снег начинает таять, а на дорогах и во дворах появляются звонкие ручьи. Вода освобождает землю, и природа словно делает первый глубокий вдох после зимы.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теплее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постепенно удлиняются, солнце светит ярче, и воздух уже не кажется таким колючим. Люди снимают самые тёплые вещи, а прогулки становятся заметно приятнее.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Пробуждаются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деревьях набухают почки, из земли показываются первые подснежники и другие ранние цветы. Всё вокруг начинает зеленеть, будто природа достаёт свои весёлые краски.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 юга прилетают перелётные птицы. Они находят старые места, поют громче и начинают строить гнёзда, чтобы вырастить птенцов в тёплое время года.
</a:t>
            </a:r>
            <a:endParaRPr lang="en-US" sz="11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перемены в природе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помогают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часто идут тёплые дожди. Они наполняют землю влагой, и растения быстрее растут. После дождя трава становится ярче, а воздух — свежим и чистым.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Из-под земли появляются ранние цветы. Их нежные лепестки выглядят особенно смело после зимы, потому что именно они первыми украшают ещё не до конца проснувшуюся природу.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Талый снег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постепенно исчезает, превращаясь в лужи и бурные потоки воды. На солнце сугробы уменьшаются прямо на глазах, а вокруг появляется много блестящих дорожек.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строят дома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птицы заняты важным делом — они собирают веточки, травинки и мох для гнёзд. Это время хлопотливое, но очень радостное, ведь скоро появятся птенцы.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самое тёплое время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длинные дни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поднимается высоко, поэтому день длится дольше, чем в другие сезоны. У детей и взрослых остаётся больше времени для прогулок, игр и поездок на природу.
</a:t>
            </a:r>
            <a:endParaRPr lang="en-US" sz="1044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Щедрая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парки и леса летом становятся особенно зелёными. Листья густо покрывают ветви, а трава выглядит такой сочной, будто её только что раскрасили яркой краской.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Созревают плоды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огородах и садах поспевают ягоды, овощи и фрукты. Их собирают, чтобы приготовить вкусные угощения, а летний урожай радует и детей, и взрослых.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сильнее всего, и воздух часто бывает очень тёплым. В такие дни особенно приятно отдыхать в тени, пить прохладную воду и слушать пение птиц.
</a:t>
            </a:r>
            <a:endParaRPr lang="en-US" sz="10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радости и правила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легко придумать занятие на любой вкус: играть в мяч, бегать по двору, кататься на велосипеде или строить шалаш. На улице почти всегда ждёт весёлое приключение.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на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летом ездят к реке, в лес или на дачу. Там можно наблюдать за облаками, собирать ягоды и просто наслаждаться тёплым днём без лишней спешки.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жары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жаркую погоду важно пить воду, надевать головной убор и делать перерывы в тени. Солнце может быть очень сильным, поэтому лучше не стоять под ним слишком долго.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летние угощения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особенно вкусными кажутся холодное мороженое и сочные фрукты. После прогулки такие лакомства дарят приятную прохладу и поднимают настроение не хуже доброй шутки.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золотая пора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деревья надевают яркий наряд: листья становятся жёлтыми, оранжевыми и красными. Потом они опадают, и под ногами шуршит настоящий ковёр из листвы.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становятся короче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осенним днём света становится меньше, а вечера приходят раньше. Воздух постепенно охлаждается, и прогулки уже хочется делать в более тёплой одежде.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идут дожди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небо нередко хмурится, и на улице можно встретить дождь и ветер. Поэтому зонтик становится верным помощником, а лужи — любимым препятствием для осторожных шагов.
</a:t>
            </a:r>
            <a:endParaRPr lang="en-US" sz="1159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полон находок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осенью можно увидеть грибы, спелые ягоды и красивые листья самых разных оттенков. Эта пора нравится тем, кто любит тихие прогулки и наблюдения за природой.
</a:t>
            </a:r>
            <a:endParaRPr lang="en-US" sz="115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на огородах и в садах идёт сбор урожая. Люди собирают овощи, фрукты и ягоды, а потом складывают их на хранение или готовят вкусные блюда. В это время особенно приятно пахнет яблоками и свежими листьями.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на столе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становится прохладнее, из шкафов достают куртки, шапки и сапоги. Летние вещи убирают до следующего тёплого сезона, чтобы зимой всё нужное было под рукой и не приходилось искать варежки в последний момент.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вещи готовы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осенью заняты важным делом: они прячут орехи и другие запасы в укромные места. Перелётные птицы тем временем собираются в стаи и улетают туда, где зима мягче и корма больше.
</a:t>
            </a:r>
            <a:endParaRPr lang="en-US" sz="974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 зиму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дела людей и животных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8418" y="2621013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9187" y="373183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94135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30749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72369" y="4148197"/>
            <a:ext cx="197925" cy="2262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зимой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становится холоднее всего. Вода замерзает, на окнах появляются узоры, а щёки на улице быстро краснеют, если забыть про тёплую шапку и шарф.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Снегопад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часто идёт снег, и земля укрывается белым пушистым одеялом. Снежинки падают тихо и красиво, будто природа решила устроить праздник для глаз.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дни короче, поэтому солнце успевает побыть на небе недолго. Вечер приходит рано, и кажется, что время для игр и прогулок летит особенно быстро.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стоят в снежных шапках, а вокруг становится очень спокойно. Многие растения отдыхают до весны, словно набираются сил перед новым зелёным сезоном.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свежего снегопада во дворе сразу появляется работа для весёлых рук. Дети лепят снеговика, придумывают ему смешное лицо и ставят рядом морковный нос. Получается настоящий зимний сосед, который не боится мороза.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Снеговик во дворе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белом снегу хорошо видны следы птиц и зверей. Иногда кажется, что они ведут маленькую тайную историю по лесной тропинке. А рядом сверкают снежинки, и деревья стоят в серебристом наряде.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снегом многие растения отдыхают и ждут весну. Им тепло под белым покрывалом, а земля словно бережно укрывает их от холода. В это время природа набирается сил для нового пробуждения.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зимний сон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радости природы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 каждом сезоне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теплее, день заметно удлиняется, снег тает. Природа просыпается: появляются ручьи, первые цветы и свежая зелень, а птицы возвращаются с юга.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самое светлое и тёплое время года. Солнце греет сильнее, дни длинные, а в садах и лесах много зелени, ягод, овощей и фруктов.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воздух остывает, листья меняют цвет и опадают. Зимой приходят морозы, снегопады и короткие дни, а природа словно укрывается белым покрывалом.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и зима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6966" y="2972580"/>
            <a:ext cx="5641200" cy="21705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природы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месяцы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длится три месяца: март, апрель и май. В это время тает снег, появляются первые цветы и становится всё больше света и тепла.
</a:t>
            </a:r>
            <a:endParaRPr lang="en-US" sz="1080" dirty="0"/>
          </a:p>
        </p:txBody>
      </p:sp>
      <p:sp>
        <p:nvSpPr>
          <p:cNvPr id="12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месяцы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включает июнь, июль и август. Это самые тёплые месяцы года, когда дни длинные, а растения активно растут и дают плоды.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месяцы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начинается в сентябре и продолжается в октябре и ноябре. Листья меняют цвет, часто идут дожди, а воздух становится прохладнее.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9948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месяцы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состоит из декабря, января и февраля. В эти месяцы бывает мороз, снег и короткий световой день, а природа отдыхает под снегом.
</a:t>
            </a:r>
            <a:endParaRPr lang="en-US" sz="10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один сезон плавно сменяет другой в течение года.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круг времён года повторяется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6401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22750"/>
            <a:ext cx="218400" cy="249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влияет на одежду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— тёплее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надевают шапку, шарф, варежки и тёплую куртку. Такая одежда помогает не мёрзнуть на улице, когда дует холодный ветер и падает снег.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осенью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осенью погода меняется быстро, поэтому нужны сапоги и лёгкая куртка. Они защищают от луж, дождя и прохладного ветра во время прогулки.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—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выбирают тонкую одежду из лёгкой ткани и не забывают головной убор. Он помогает не перегреться, когда солнце светит особенно ярко и долго.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Комфорт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должна подходить к погоде и быть удобной для игр, прогулок и поездок. Тогда можно чувствовать себя хорошо в любом сезоне, даже в капризный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занятия по сезонам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забавы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весело кататься на санках, лепить снеговиков и играть в снежки. Холодный воздух бодрит, а снег превращает двор в настоящую игровую площадку.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играют в мяч, катаются на велосипеде и бегают на улице до самого вечера. Тёплая погода словно приглашает в движение и приключения.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можно запускать бумажные кораблики по ручьям и наблюдать, как они плывут. Это простая игра, которая нравится почти всем детям без исключения.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прогулки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приятно собирать красивые листья, шуршать ими под ногами и гулять под зонтом. Даже небольшой дождь не мешает заметить красоту этого сезона.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5852" y="1054638"/>
            <a:ext cx="3076500" cy="302242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безопасность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осторожно на лужах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таяния снега на дорожках появляются лужи и скользкие места. Нужно идти внимательно, смотреть под ноги и выбирать обувь, которая не промокает.
</a:t>
            </a:r>
            <a:endParaRPr lang="en-US" sz="1159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берегись жары
</a:t>
            </a:r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важно пить воду, отдыхать в тени и носить головной убор. Долгое пребывание под сильным солнцем может быстро утомить даже самых смелых.
</a:t>
            </a:r>
            <a:endParaRPr lang="en-US" sz="1159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помогай себе одеждой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часто дуют сильный ветер и идёт дождь. Лёгкая куртка, капюшон и удобная обувь помогают гулять дольше и не простужаться.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не спеши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на дорогах бывает гололёд, а снегопад ухудшает видимость. Нужно идти медленно, держаться крепче и не устраивать гонки там, где скользко.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деревья раскрывают почки, а на клумбах появляются первые цветы. Лес будто потягивается после долгого сна и становится ярче с каждым днём. Животные тоже оживают: одни ищут еду, другие строят гнёзда и норки.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пробуждение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растения набирают силу и дарят плоды, ягоды и семена. В садах и на грядках всё зреет очень быстро, словно природа спешит порадовать нас вкусным подарком. Насекомые кружат вокруг цветов, собирая нектар.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урожай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опадают, а многие растения готовятся к холодам. Зимой природа замирает под снегом, но не исчезает: корни, семена и почки ждут своего времени. Животные ведут себя по-разному — делают запасы, спят или улетают.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Осенне-зимний отдых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растения и животные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приметы о природе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весной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весной вокруг много луж, значит, снег тает быстро, а воздух уже заметно теплеет. Такие подсказки помогают понять, что холод уходит совсем скоро.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желтизна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осенью листья начинают желтеть раньше обычного, люди ждут скорого похолодания. Природа как будто заранее показывает, что лето уже попрощалось.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Приметы появлялись из долгих наблюдений за небом, ветром, растениями и животными. Их передавали детям и внукам, чтобы лучше понимать смену сезонов.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время года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больше всего нравится зима: снег хрустит под ногами, можно кататься на санках и играть в снежки. А ещё зимой много праздников и весёлых огней.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любят лето за тёплое солнце, зелёную траву и долгие прогулки. В это время хочется бегать, купаться и проводить больше времени на улице.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2319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красота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те, кому по душе осень: золотые листья, тихий дождь и спокойные прогулки. У каждого сезона свой характер, поэтому выбирать любимый совсем не скучно.
</a:t>
            </a:r>
            <a:endParaRPr lang="en-US" sz="10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делают мир интереснее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помогают нам замечать, как меняется природа вокруг. Они приносят разную погоду, новые занятия и яркие впечатления, а их круг каждый год начинает удивительное путешествие заново.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2026-05-25T17:08:33Z</dcterms:created>
  <dcterms:modified xsi:type="dcterms:W3CDTF">2026-05-25T17:08:33Z</dcterms:modified>
</cp:coreProperties>
</file>