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Canada and the United States of America: comparative overview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соседние страны: общая граница, разные модели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два крупных соседа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США занимают большую часть Северной Америки, но развивались по разным историческим траекториям. Их сравнение помогает увидеть, как сходные природные условия могут привести к разным политическим и культурным моделям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двух стран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 не только масштаб территорий, но и разницу в демографическом и экономическом весе.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больше по площади, но США значительно превосходят её по населению и объёму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IMF и CIA World Factbook, оценки 2023–2024 гг.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климатические зоны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соседствуют горные системы, равнины и прибрежные низменности, поэтому условия жизни и хозяйственной деятельности заметно меняются от региона к региону и от побережья к внутренним районам.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Канады и Аляска относятся к арктическим и субарктическим районам, где низкие температуры, вечная мерзлота и редкая сеть дорог серьёзно влияют на расселение и хозяйство.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обладают крупными запасами пресной воды, многочисленными озёрами и речными системами, которые важны для транспорта, энергетики, сельского хозяйства и обеспечения крупных городов.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лес и минеральное сырьё лежат в основе многих отраслей. Именно природные ресурсы во многом определяют специализацию регионов и размещение промышленности.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расселения и крупнейшие города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сосредоточена у южной границы Канады и в прибрежных зонах США, где климат мягче, а транспортная сеть и рынок труда развиты лучше.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наиболее плотное расселение характерно для коридора Виндзор—Квебек и района Великих озёр. Здесь находятся крупнейшие города, деловые центры и основные транспортные маршруты страны.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крупнейшие городские узлы формируются на Атлантическом и Тихоокеанском побережьях, а также в южных штатах, где сосредоточены промышленность, услуги и логистика.
</a:t>
            </a:r>
            <a:endParaRPr lang="en-US" sz="124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плотности населения показывает, что население концентрируется там, где легче строить инфраструктуру, развивать торговлю и поддерживать связь между рынками, портами и производственными зонами.
</a:t>
            </a:r>
            <a:endParaRPr lang="en-US" sz="10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иммиграция и языки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относятся к самым этнически разнообразным странам мира: здесь живут потомки переселенцев из Европы, Азии, Латинской Америки и Африки, а также многочисленные общины новых иммигрантов.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картина США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остаётся основным, но испанский широко звучит в повседневной жизни, медиа, услугах и образовании, особенно в крупных городах и южных штатах.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Двуязычная Канада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английский и французский имеют статус государственных языков. Это отражает историческое развитие страны и заметно влияет на государственные услуги, школу и публичное пространство.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 городская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формирует повседневную жизнь обеих стран: она влияет на кухню, праздники, рынок труда, школьную среду и культурное разнообразие крупнейших городов.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Канады и США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две федерации по-разному распределяют власть между центром и регионами.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являются федерациями, но в Канаде сильнее парламентская традиция, а в США — разделение властей и президентская система.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системы Канады и США; справочные материалы по государственному устройству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решения: выборы и ветви власти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голосование граждан приводит к формированию власти и принятию законов в двух странах.
</a:t>
            </a:r>
            <a:endParaRPr lang="en-US" sz="10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две взаимосвязанные модели развития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крупный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опирается на масштаб внутреннего спроса, развитые услуги, технологические компании, промышленность и сельское хозяйство, что делает страну одним из главных центров мировой экономики.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ресурсы и 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сильна в добыче нефти, газа, металлов, в лесной промышленности и энергетике. При этом важную роль играют транспорт, машиностроение и отдельные высокотехнологичные направления.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рынок намного больше по объёму, поэтому производство и потребление здесь достигают гораздо более крупных показателей. В Канаде экономика меньше, но более концентрирована по регионам.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взаимосвязь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 тесно связаны торговлей, инвестициями и общими производственными цепочками, поэтому изменения в одной экономике быстро отражаются на 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специализации и 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экономики двух стран не дублируют, а дополняют друг друга.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задают масштаб и инновационный спрос, а Канада усиливает регион за счёт ресурсов, энергетики и отдельных производственных ниш.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экономические обзоры США и Канады; отраслевые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задают ритм страны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Нью-Йорк: финансовый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формирует финансовую повестку США: здесь сосредоточены биржи, штаб-квартиры корпораций и международные медиа. Город показывает, как экономика, культура и миграция соединяются в одном пространстве, создавая образ глобального мегаполиса.
</a:t>
            </a:r>
            <a:endParaRPr lang="en-US" sz="938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и экранная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 ассоциируется с киноиндустрией, креативной экономикой и крупными транспортными потоками. Его городская среда отражает связь между развлечениями, технологиями и повседневной мобильностью населения, а также влияние тихоокеанского направления развития.
</a:t>
            </a:r>
            <a:endParaRPr lang="en-US" sz="910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 и Монреаль: два облика Канады
</a:t>
            </a:r>
            <a:pPr algn="l" indent="0" marL="0">
              <a:lnSpc>
                <a:spcPct val="115000"/>
              </a:lnSpc>
              <a:buNone/>
            </a:pPr>
            <a:r>
              <a:rPr lang="en-US" sz="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 символизирует деловую Канаду: здесь сосредоточены банки, офисы компаний и современные высотные кварталы. Монреаль выделяется двуязычной средой и французским культурным наследием, которое заметно в архитектуре, образовании и городской жизни.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Ванкувер, Калгари и Оттава
</a:t>
            </a:r>
            <a:pPr algn="l" indent="0" marL="0">
              <a:lnSpc>
                <a:spcPct val="115000"/>
              </a:lnSpc>
              <a:buNone/>
            </a:pPr>
            <a:r>
              <a:rPr lang="en-US" sz="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Ванкувер связывает Канаду с Азиатско-Тихоокеанским регионом и отличается прибрежным образом жизни. Калгари связан с энергетикой и западной экспансией, а Оттава выполняет политическую функцию, соединяя управление страной с её географическим центром.
</a:t>
            </a:r>
            <a:endParaRPr lang="en-US" sz="9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производства к потребителю через границу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товаров и людей между Канадой и США, а также роль пограничного контроля и распределительных сетей.
</a:t>
            </a:r>
            <a:endParaRPr lang="en-US" sz="9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культура формирует повседневность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многослойность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культура объединяет британское, французское, коренное и иммигрантское наследие. Поэтому в повседневной жизни особенно заметны двуязычие, региональные различия и уважение к локальной идентичности.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глобальное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США распространяется по всему миру через кино, музыку, спорт и цифровые платформы. Американские медиа задают массовые образы успеха, стиля жизни и потребления, знакомые подросткам во многих странах.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именно города определяют ритм современного быта: мобильность, сервисная экономика, разнообразие форм досуга и высокий уровень личной автономии становятся частью обычного опыта жителей.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обе страны подчёркивают личную свободу, инициативу и право на выбор. Эти ценности отражаются в образовании, рекламе, медиа и в ожиданиях от успешной жизни.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коренных народах и её значение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жили на территории Северной Америки задолго до прихода европейцев. Их история помогает понять, что современное государство формировалось на землях с уже существовавшими обществами, традициями и политическими структурами.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важны First Nations, Inuit и Métis, а в США — Navajo, Cherokee, Sioux и многие другие народы. Каждый из них имеет собственный язык, культурные практики и историческую память.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обсуждаются земельные права, доступ к ресурсам, сохранение языков и участие в принятии решений. Эти вопросы связаны не только с прошлым, но и с реальным политическим равенством.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коренных народов всё чаще присутствует в школьных курсах, музеях и общественных проектах. Это помогает формировать более точное представление о национальной истории и уважение к культурному многообразию.
</a:t>
            </a:r>
            <a:endParaRPr lang="en-US" sz="9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Канадой и США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показывает не отдельную сделку, а общую динамику взаимной торговли. Рост поддерживают автопром, энергетика, сырьё и сложные производственные цепочки по обе стороны границы.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остаётся устойчивой даже при колебаниях рынка: страны глубоко взаимосвязаны и зависят от бесперебойного обмена товарами, компонентами и энергоресурсами.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на основе данных U.S. Census Bureau и Statistics Canada, 2020–2024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знания и технологии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высшая школа тесно связана с исследованиями. Университеты не только обучают, но и формируют научные школы, стартапы и международные академические связи.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 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Биомедицина и здравоохранение остаются приоритетными направлениями. В университетах и исследовательских центрах разрабатываются новые методы диагностики, лечения и биотехнологии, востребованные в обеих странах.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ИИ, программного обеспечения и цифровых платформ особенно силён в крупнейших городах. Он поддерживается инвестициями, квалифицированными кадрами и тесным сотрудничеством с университетами.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обмен и совместные проекты помогают студентам и учёным работать в двух странах. Такая мобильность ускоряет передачу знаний и делает инновационную среду более открытой.
</a:t>
            </a:r>
            <a:endParaRPr lang="en-US" sz="8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вызовы стоят перед странами сегодня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особое место занимают отношения с коренными народами, а в США — споры о памяти, правах и равном представительстве. Эти темы напрямую связаны с современным гражданским обществом.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поддерживают экономику и обновляют население, но одновременно требуют чёткой политики интеграции. Вопрос безопасности границ остаётся важным для обеих стран и вызывает общественные дискуссии.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особенно остро обсуждаются различия в доступе к здравоохранению и неравномерное развитие регионов. В Канаде также заметны различия между провинциями и зависимость части экономики от сырья.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стоимость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на жильё особенно заметен в крупных городах, где спрос опережает предложение. Это влияет на молодёжь, мигрантов и семьи со средним доходом, ограничивая доступ к устойчивому образу жизни.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стихии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усиливает лесные пожары, экстремальную жару и наводнения. Для обеих стран это уже не абстрактная проблема, а вопрос инфраструктуры, безопасности и долгосрочного планирования.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символы, которые узнают с первого взгляда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 горы как национальный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водопад, Скалистые горы и канадские парки формируют яркий визуальный образ Северной Америки. Эти места показывают, как природа становится частью национальной символики, туризма и повседневного представления о стране.
</a:t>
            </a:r>
            <a:endParaRPr lang="en-US" sz="1356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которые сохраняют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Йеллоустон, Банф и Джаспер — это не только популярные направления для путешествий, но и важные территории охраны природы. Они помогают соединить рекреацию, экологическое воспитание и ответственное отношение к ресурсам.
</a:t>
            </a:r>
            <a:endParaRPr lang="en-US" sz="13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различное: сводное сравнение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сходство двух стран не отменяет их самостоятельности. Особенно важно различать политическую модель, языковую политику и культурные ориентиры.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США образуют единое североамериканское пространство, но сохраняют разные способы организации власти, идентичности и общественной жизни.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раздела Unit 5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США: два соседа, две модели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две развитые страны с общими связями и разными традициями. Их сравнение показывает, как сходные условия могут привести к различным историческим, политическим и культурным решениям.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2026-05-31T18:08:15Z</dcterms:created>
  <dcterms:modified xsi:type="dcterms:W3CDTF">2026-05-31T18:08:15Z</dcterms:modified>
</cp:coreProperties>
</file>