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Азии в период европейского Средневековья и падение Византии: ключевые темы урока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азиатских государств и ключевых событий падения Византии в XI–XV вв.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Азии и Византии в Средние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XI–XV веков Азия представляла множество великих империй и культурных центров, а Византия оставалась значимой силой между Востоком и Западом. Взаимодействия между этими регионами усиливали обмен товарами и идеями.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Политика, экономика и общество в империи Тан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управление и госэкзамены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Тан создала развитую бюрократическую систему с обязательными экзаменами, что обеспечило профессионализм чиновников и контроль над регионами через провинциальное деление.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процветание и рост торговли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 и ремёсел способствовало росту экономики. Китай стал ключевым участником Шелкового пути, расширяя объемы международной торговли и культурных контактов.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авторитет образования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строго иерархично, а учёность и служение государству пользовались высоким уважением, что укрепляло стабильность и культурное наследие эпохи.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и культурное развитие в средневековой Индии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Гуптов (IV–VI вв.)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расцвета искусств, астрономии и медицины; покровительство развитию наук и храмового искусства.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Вардхан (VII век)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Северной Индии и поддержка буддистских и индуистских учебных центров, таких как Наланда.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Чола (IX–XIII вв.)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морской торговли, мощный флот и строительство монументальных храмов в Южной Индии.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городов-господ и религиозное многообразие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стали центрами ремёсел и торговли; буддизм и индуизм влияли на формирование культуры и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этики самураев — бусидо — и сохранение синтоизма с буддизмом как главных религий определяли мораль и образ жизни общества.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 культура Японии периода Хэйан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номинально возглавлял страну, но реальная власть принадлежала аристократии и сёгунам, сосредоточенным на контроле и военных делах.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кана и произведения, такие как «Гэндзи моногатари», заложили основу классической японской литературы и придворной культуры.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культура Аббасидского халифата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становится Багдад, развиваются крупные торговые сети и базары, укрепляется контроль над караванными путями между Востоком и Западом.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 экономическая экспансия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Процветают науки: медицина Авиценны, математика Аль-Хорезми. Формируются философские школы, создаются выдающиеся архитектурные памятники, укрепляется многоконфессиональное общество.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 культурное развитие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влияние Византии XI–XII веков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автократия основана на идее симфонии церкви и государства, обеспечивающей единство и стабильность империи.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— крупнейший европейский мегаполис с богатой архитектурой, включая Собор Святой Софии, отражающий религиозное значение столицы.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дипломатические отношения поддерживались с Кавказом, Балканами и Русью, укрепляя позиции Византии на международной арене.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византийского обряда и культуры существенно отразилось на славянских народах, формируя религиозные и культурные традиции.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и торговые пути Азии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банковского дела в Багдаде и Самарканде обеспечивали финансовую стабильность торговли по главным маршрутам.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обмен товарами стимулировал экономическое развитие и связывал регионы от Китая до Европы.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 археологические находки, исследования средневековой торговли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Шелковый путь: важность культурного и экономического обмена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способствовала распространению религий, технологий и языков, формируя культурное многообразие и обмен между цивилизациями.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Шелковый путь связывал Восток и Запад, обеспечивая транспортировку шёлка, пороха, фарфора и бумаги, что стимулировало экономическое процветание.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 искусство исламского мира
</a:t>
            </a:r>
            <a:endParaRPr lang="en-US" sz="2576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Аль-Хорезми заложил основы алгебры, распространил десятичную систему счисления. Его труды были переведены на латинский и повлияли на европейскую науку.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Аль-Хорезми и математика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Сина создал фундаментальные труды по медицине и философии, его работы были основой для западной медицины на столетия вперед. Он систематизировал знания и развил методы диагностики.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Сина — врач и философ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 в Бухаре отличаются изысканной архитектурой и служат примерами раннего исламского зодчества, отражая богатство и культурное развитие региона.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мечетей Саманидов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 Ближний Восток: политика, войны и обмен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империя поддерживала дипломатические контакты с арабским халифатом и другими соседними государствами, заключая союзы и сталкиваясь в военных конфликтах для укрепления своих позиций.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и культурный обмен с исламскими странами способствовали распространению ремёсел, технологий, а Константинополь оставался ключевым центром дипломатии между Востоком и Западом.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с сельджуками, в частности битва при Манцикерте (1071), отмечают переломный момент, ослабивший Византию и открывший путь для турецких завоеваний в Малой 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империя: влияние на азиатские государства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Чингисхана была создана крупнейшая империя, объединившая разрозненные территории. Распад Хорезмшахского государства и Западного Китая способствовал росту влияния монголов.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расширение империи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законов Яса способствовало порядку, а распространение письменности и военных новшеств повлияло на развитие регионов. Переселение народов усилило культурное богатство Евразии.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культуру и технологии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861" y="1931425"/>
            <a:ext cx="411057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Территории, столицы и периоды крупнейших государств Азии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средневековых азиатских государств по территории, центрам власти и хронологии правления.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разнообразие масштабов и продолжительности государств, отражающее динамичное развитие регионов в различных исторических условиях.
</a:t>
            </a:r>
            <a:endParaRPr lang="en-US" sz="1458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научные исследования по средневековой Азии.
</a:t>
            </a:r>
            <a:endParaRPr lang="en-US" sz="9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религии в средневековом обществе Азии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был широко распространён в Китае, Монголии, Тибете и Индии, формируя образовательные и духовные центры, такие как Наланда и Лумбини.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стал доминирующей религией в Арабском халифате, Персии и ряде индийских султанатов, влияя на мораль, законодательство и межконфессиональные отношения.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играло значительную роль в Византии и Грузии, формируя уникальные культурные и религиозные традиции, тесно переплетавшиеся с политикой и искусством.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 их влияние на Азию и Византию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крестовый поход привёл к захвату Иерусалима, открыв маршруты для торговли и миграции народов между Европой и Ближним Востоком.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усилили военное и политическое давление на мусульманские государства, стимулировали соперничество в регионе и вызвали экономические перемены.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крестовый поход завершился захватом Константинополя и созданием Латинской империи, что ослабило Византию и изменило баланс сил в регионе.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 походы способствовали культурному обмену, росту торговых связей и взаимодействию между европейскими и азиатскими цивилизациями.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монгольских нашествий: культура и экономика
</a:t>
            </a:r>
            <a:endParaRPr lang="en-US" sz="2159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 переселения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вторжения привели к гибели многих жителей и разрушению городских центров, таких как Бухара, Самарканд и Киев. Массовые переселения изменили этнический состав регионов и демографическую карту Евразии.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торговли и технологий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разрушения, нашествия усилили караванные пути Великого Шёлкового пути. Это способствовало перемещению технологий, включая порох из Китая, и развитию многонациональных городов с богатым культурным обменом.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Византии: ключевые этапы завоевания османами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процесс ослабления и захвата Византии Османской империей.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падения Византийской империи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конфликты ослабляли власть императоров и приводили к внутренним раздорам, снижая устойчивость государства перед внешними угрозами.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армии и флота ограничил возможности защиты и отражения военных нападений со стороны турецких и других вооружённых сил.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ключевых территорий и торговли сократила доходы, в то время как зависимость от итальянских торговцев усилила экономическую уязвимость Византии.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крестовый поход и утрата контроля над Балканами и Малой Азией ускорили политический и территориальный упадок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Османской империи изменила геополитику региона, а Московское государство стало идеологическим наследником православного Востока, укрепляя свою роль на мировой арене.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значение падения Византии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1453 года исчезло византийское православное царство, что изменило религиозный и политический ландшафт Восточной Европы и Ближнего Востока.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византийских учёных в Италию стимулировала Ренессанс, способствовала распространению античной науки и гуманизма в Европе.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Азатские государства и значение Византии в истории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азиатские государства сыграли ключевую роль в развитии политических систем, науки и культуры. Падение Византии стало поворотным моментом, повлиявшим на формирование нового миропорядка и исторические процессы в Европе и Азии.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2026-05-11T06:05:33Z</dcterms:created>
  <dcterms:modified xsi:type="dcterms:W3CDTF">2026-05-11T06:05:33Z</dcterms:modified>
</cp:coreProperties>
</file>