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9 классе: навыки, темы и цели обучения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чтения до общения: английский в 9 классе помогает уверенно действовать на уроках и вне школы.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нужен не только для оценок: он помогает понимать тексты, общаться в знакомых ситуациях, готовиться к экзаменам и пользоваться информацией из учебы, интернета и путешествий.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девятикласснику английский язык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47" y="3260645"/>
            <a:ext cx="439200" cy="35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247" y="3260645"/>
            <a:ext cx="439200" cy="351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447" y="1498750"/>
            <a:ext cx="439200" cy="39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отвечают на вопросы, участвуют в мини-диалогах, пишут личные письма, короткие сообщения и небольшие описания, соблюдая понятную структуру и логику текста.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Говорение и письмо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включает темы о школе, путешествиях, здоровье и технологиях, а также повторение времен, модальных глаголов, сравнительных форм и простых сложных предложений.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 грамматика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читают адаптированные статьи, диалоги и задания, учатся находить главную мысль, детали и незнакомые слова по контексту, чтобы понимать содержание точнее.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текстов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слушают короткие сообщения, диалоги и инструкции, тренируя понимание на слух знакомых слов, общего смысла и конкретной информации: имени, времени, места или причины.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изучают на уроках английского в 9 классе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089" y="1302450"/>
            <a:ext cx="2773822" cy="3377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ударение делает речь понятной и естественной. Если поставить его неверно, слово может звучать непривычно, даже если оно написано без ошибок.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 слове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утверждения и просьбы произносятся с разной интонацией. Она помогает передавать смысл, вежливость и отношение к собеседнику в коротком диалоге.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 речи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Девятиклассники повторяют правила чтения гласных и согласных, чтобы меньше ошибаться в новых словах. Это помогает лучше читать вслух и понимать написание.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гласных и согласных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алфавит включает 26 букв, но звуков в речи больше. Поэтому важно не только узнавать буквы, но и слышать, как они читаются в словах.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букв, больше звуков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Алфавит, произношение и интонация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46" y="1145300"/>
            <a:ext cx="6458008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раздел курса развивает отдельное умение, а вместе они формируют полноценную языковую практику.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строится вокруг практики: каждый раздел проверяет отдельный навык, но все вместе они работают на уверенное владение языком.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программа по английскому языку для 9 класса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разделы обучения английскому языку в 9 классе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41407" y="2455750"/>
            <a:ext cx="1459023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расширяется за счёт тем о доме, школе, еде, распорядке дня и свободном времени. Эти слова помогают говорить о привычных ситуациях и понимать учебные тексты.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41410" y="1802357"/>
            <a:ext cx="1459023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209432" y="2455750"/>
            <a:ext cx="14589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отдельными словами изучают простые фразовые глаголы и готовые выражения. Они делают речь естественнее и часто встречаются в школьных материалах.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7209435" y="1802357"/>
            <a:ext cx="14589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517426" y="2455750"/>
            <a:ext cx="14589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текстах часто встречаются слова о технологиях, интернете и мобильных приложениях. Девятиклассники учатся понимать такие слова в заданиях, инструкциях и коротких диалогах.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517429" y="1802357"/>
            <a:ext cx="14589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и современная лексика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825419" y="2455750"/>
            <a:ext cx="14589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словам agree, disagree, believe, think, prefer, important и useful. Они помогают выражать позицию кратко, точно и вежливо.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825423" y="1802357"/>
            <a:ext cx="14589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и оценка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2133413" y="2455750"/>
            <a:ext cx="14589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осваивают лексику, связанную с предметами, планами на будущее и профессиями. Она нужна для рассказа о себе, своих интересах и возможных целях.
</a:t>
            </a:r>
            <a:endParaRPr lang="en-US" sz="900" dirty="0"/>
          </a:p>
        </p:txBody>
      </p:sp>
      <p:sp>
        <p:nvSpPr>
          <p:cNvPr id="17" name="Text 10"/>
          <p:cNvSpPr txBox="1"/>
          <p:nvPr/>
        </p:nvSpPr>
        <p:spPr>
          <a:xfrm>
            <a:off x="2133416" y="1802357"/>
            <a:ext cx="14589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профессии
</a:t>
            </a:r>
            <a:endParaRPr lang="en-US" sz="1100" dirty="0"/>
          </a:p>
        </p:txBody>
      </p:sp>
      <p:sp>
        <p:nvSpPr>
          <p:cNvPr id="18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девятого класса: темы и словарные группы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навыки развиваются не изолированно: чтение и грамматика поддерживают понимание текста, а устные и письменные задания закрепляют результат.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чтение и грамматика, потому что они дают основу для остальных видов работы и помогают увереннее выполнять задания.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Методическое обобщение содержания курса английского языка в 9 классе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языковые навыки развиваются сильнее всего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22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повторяют Present Simple, Present Continuous, Past Simple и Present Perfect, чтобы различать действие, факт, процесс и результат. Это основа для точных ответов и пересказа.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22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времён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63433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Can, must, should, may и could помогают говорить о возможности, обязанности, советах и вежливых просьбах. Такие формы часто встречаются в текстах и диалогах.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563433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24667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простых случаях изучают пассивный залог, а также условные предложения первого и второго типа. Эти конструкции нужны для описания фактов, правил и возможных ситуаций.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24667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Passive voice и условия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8859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закрепляют порядок слов в вопросах и использование артиклей. Эти темы кажутся небольшими, но именно они часто влияют на точность и грамотность ответа.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68859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артикли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Грамматика, которая особенно важна в 9 классе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учебных шагов при чтении текста на уроке английского языка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с английским текстом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ученика обсуждают школьное задание и договариваются о времени встречи. Сначала слышны знакомые слова, потом важно уловить, кто, где и когда должен прийти. Такие диалоги учат быстро выделять главную информацию на слух.
</a:t>
            </a:r>
            <a:endParaRPr lang="en-US" sz="1058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 в коридоре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интервью подросток рассказывает о любимом занятии и планах на выходные. Здесь полезно понимать общий смысл, а затем находить конкретные факты: имя, увлечение и причину выбора. Такие задания приближают урок к реальной речи.
</a:t>
            </a:r>
            <a:endParaRPr lang="en-US" sz="1046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 о хобби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звучит короткое объявление о времени отправления и изменении платформы. Чтобы ответить правильно, нужно не переводить каждое слово, а поймать число, место и причину сообщения. Это тренирует внимание к деталям.
</a:t>
            </a:r>
            <a:endParaRPr lang="en-US" sz="1018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Объявление на станции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Аудирование: понимание живой английской речи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447" y="3260645"/>
            <a:ext cx="439200" cy="351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247" y="3260645"/>
            <a:ext cx="439200" cy="35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диалоге важно не только говорить самому, но и слушать собеседника. Девятиклассники тренируют реплики согласия, уточнения, просьбы и вежливого ответа в знакомых ситуациях.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речь звучала естественно, используются союзы and, but, because, so, however. Они помогают соединять мысли и делать ответ логичным даже в коротком высказывании.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Связная речь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учатся отвечать полно и по существу, не ограничиваясь одним словом. Важно строить ответ так, чтобы он звучал понятно, связно и соответствовал теме задания.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вопрос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картинки школьник называет людей, действия, место и детали, которые видит. Такой формат развивает наблюдательность и помогает говорить более уверенно без длинной подготовки.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изображения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формы устной речи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00" y="2392920"/>
            <a:ext cx="4335300" cy="12304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заданий проверяют отдельные стороны владения языком и вместе формируют целостный результат.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задания развивает свой навык, поэтому успех зависит не только от знаний правил, но и от умения применять их в разных форматах.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требований школьного курса английского языка в 9 классе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задание чему учит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особенно заметны ошибки, которые мешают быстро и точно строить фразу. Чаще всего они появляются в письменных заданиях и при ответах без подготовки.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ошибки в глагольных формах и артиклях, а значит, именно эти темы требуют регулярного повторения и практики в контексте.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типичных учебных трудностей в 9 классе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знакомится с темой, планом и ключевыми словами. Это помогает сразу понять, что именно нужно написать, и не уйти в сторону от задания.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План и опоры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написания текст перечитывают, исправляют ошибки, уточняют слова и оформление. Такая финальная проверка делает работу аккуратнее и повышает общий результат.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и доработка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составляется связный черновик с обращением, основной частью и завершением. На этом этапе важно использовать простые связки и следить за логикой предложений.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Черновик текста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хорошему письменному ответу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089" y="1302450"/>
            <a:ext cx="2773822" cy="3377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грамматики упрощают понимание правил и показывают, когда использовать нужное время. Это особенно полезно перед контрольной работой и при разборе ошибок.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времён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связывают слово с предметом, действием или ситуацией. Благодаря этому новая лексика запоминается быстрее и легче используется в устной речи и письме.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картинки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неправильных глаголов нужны для регулярного повторения форм. Они помогают видеть закономерности, сравнивать написание и быстрее вспоминать нужный вариант в упражнении.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глаголов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со словами помогают быстро повторять лексику и проверять себя. Особенно удобно учить пары слово — перевод или слово — пример из темы урока.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 пары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запоминать слова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логике повторения: от лексики и правил к практике и проверке ошибок.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подготовка к контрольной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707" y="1270534"/>
            <a:ext cx="4146300" cy="340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62950" y="147705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кнопок, подсказки и меню часто написаны на английском. Даже простое знакомство с интерфейсом помогает узнавать новые слова и быстрее понимать цифровую среду.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62950" y="124465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 и игры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62950" y="418620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нужен для переписки, комментариев и обсуждения любимых тем. Он помогает говорить о том, что интересно подросткам, и лучше понимать современный мир.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762950" y="395380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 интересы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62950" y="328315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Видеоуроки, школьные платформы и статьи помогают искать нужную информацию. Английский открывает доступ к большему числу материалов и делает учебу более самостоятельной.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762950" y="305075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обучение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762950" y="238010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фильмы, субтитры и короткие ролики дают живые примеры речи. Так школьники слышат произношение, запоминают устойчивые выражения и связывают слова с ситуацией.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762950" y="214770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видео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английский нужен подросткам каждый день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девятиклассников особенно заметны сферы, связанные с учёбой и цифровой средой. Именно там английский чаще всего встречается в заданиях, интерфейсах и учебных материалах.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образование лидируют, потому что язык постоянно нужен для поиска информации, работы с ресурсами и выполнения школьных задач.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распространённых сфер применения английского языка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английский язык используется чаще всего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аудирование, говорение, письмо, лексика и грамматика работают вместе, поэтому ученик не просто учит правила, а учится применять язык в реальных заданиях и ситуациях.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структуры курса английского языка в 9 классе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учебных направлений объединяет курс английского языка и делает его практическим навыком, а не только школьным предметом.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7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9 классе — это система навыков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этапе язык изучают не по отдельным темам, а как целостный инструмент. Он помогает понимать тексты, выражать мысли, выполнять задания и уверенно двигаться к экзаменам и дальнейшему обучению.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2026-05-31T10:38:40Z</dcterms:created>
  <dcterms:modified xsi:type="dcterms:W3CDTF">2026-05-31T10:38:40Z</dcterms:modified>
</cp:coreProperties>
</file>