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как литературный образ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свет и чувства в одном образе.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обращаются к зимнему вечеру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легко узнаваем: длинная темнота, холод улицы и теплое окно сразу создают настроение. Этот образ помогает показать мысли героя через простые, но выразительные детали природы и дома.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 быстро прячут улицы в темноту, а снег отражает слабый свет фонарей и луны. Из-за этого даже знакомое место кажется тихим и немного изменившимся.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делает воздух особенно звонким: громче слышны шаги, скрип снега и редкие звуки с улицы. На стеклах появляются узоры, а неподвижные деревья усиливают ощущение покоя.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пейзаж часто дополняют иней, сугробы и дым из труб. Такие подробности не просто описывают природу, а создают чувство неподвижности и ожидания.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зимнего вечера в пейзаже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обычно противопоставлен морозной улице. Свет из окна, печь и теплый воздух делают его местом безопасности, где легче отдохнуть и успокоиться.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часто появляются чай, книга, плед и разговоры близких. Эти детали показывают не только удобство, но и доверие, спокойствие и близость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уют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противопоставление зимней стуже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картина зимнего вечера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снег звучит резко и четко. Такой звук делает улицу пустынной и подчеркивает морозную тишину вокруг.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 снега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слышны особенно хорошо, когда вокруг мало других звуков. Он усиливает чувство холода и открытого пространства.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 ветра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слышно тихое потрескивание печи или камина. Этот звук добавляет тепла и делает комнату более уютной.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Потрескивание дров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Приглушенные разговоры звучат спокойно и неторопливо. Они помогают передать домашнюю атмосферу и ощущение защищенности.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голоса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зимний вечер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спокойные и теплые ассоциации, связанные с домом и тишиной.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чаще воспринимается как уютный и спокойный, хотя в нем есть место ожиданию и легкой грусти.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ассоциации по теме «Зимний вечер»; дата не 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помогает писателю показать настроение героя без прямых объяснений. Достаточно описать темноту за окном, снег и свет в доме, чтобы читатель почувствовал внутреннее состояние персонажа.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часто раскрываются воспоминания, надежда, тревога или тихое размышление. Пейзаж становится не просто фоном, а частью смысла произведения и его эмоционального тона.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мелкие детали: редкие движения, холодный воздух, тишина на улице и живой свет в комнате. Они делают текст более образным и помогают увидеть мир глазами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зимнего вечера в литературном произведении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зимнего вечера в природе и в доме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противопоставление улицы и дома усиливает настроение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внешнего холода и домашнего тепла делает образ выразительным и помогает раскрыть чувства героя.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признаков образа зимнего вечера.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 живописи и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картине, и в тексте зимний вечер строится на сходных деталях: синих и серых оттенках, ярком свете окон, следах на снегу, тенях деревьев и дыме из труб.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тьмы делает пейзаж заметным и эмоциональным. Поэтому зритель и читатель легко чувствуют тишину, холод и уют одновременно.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рождается образ зимнего вечера
</a:t>
            </a:r>
            <a:endParaRPr lang="en-US" sz="291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внешних признаков к настроению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150" y="326090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96905"/>
            <a:ext cx="360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23000" y="149919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519195"/>
            <a:ext cx="360000" cy="32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зимнего вечера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сразу задает образ зимы: он покрывает землю, крыши и деревья, делает пейзаж светлее и чище. На его фоне особенно заметны тени, окна и фонари.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деревья, заборы и дома на снегу выглядят как четкие силуэты. Они добавляют пейзажу строгость и подчеркивают контраст между неподвижной улицей и теплым освещенным домом.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силуэты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тени смягчают картину и делают ее более спокойной. Они соединяют свет и темноту, помогая передать тихое вечернее настроение без резких красок и лишнего движения.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тени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или голубоватый сумрак показывает, как быстро уходит день. Он помогает передать тишину, холод и ощущение, что вечер уже полностью вступил в свои права.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сумрак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желтый свет из окон становится главным знаком жизни внутри дома. Он сразу привлекает внимание и создает чувство уюта, защиты и ожидания близких людей.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Желтый свет окон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делают вечер красивым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Искрящийся снег делает пространство нарядным и живым: даже обычный двор начинает выглядеть особенно, когда на сугробах появляются светлые блестки и мягкие отблески фонарей.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стекле, дым из труб и звездное небо добавляют пейзажу точность и тишину. Эти детали создают ощущение, что вечер замер и стал почти сказочным.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фонарей и окон соединяет внешнюю и домашнюю части картины. Именно благодаря этому контрасту пейзаж становится не только красивым, но и эмоционально выразительным.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и редкие следы на снегу помогают почувствовать присутствие человека. На таком фоне сильнее видны пустота, ожидание и спокойный ритм зимнего вечера.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формируют образ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зимнего вечера чаще всего появляются простые и узнаваемые признаки, которые легко представить и связать с личным опытом.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образа — снег, свет и тишина: именно они быстрее всего создают нужное настроение и делают картину запоминающейся.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основе анализа типичных школьных описаний зимнего вечера; данные условные, без привязки к конкретной публикации.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зимнего вечера в доме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семья собирается на кухне, и в комнате сразу становится тихо и тепло. За окном идет снег, а на столе дымится чай, рядом лежит книга и стоят тарелки с печеньем.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у окна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перед праздником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накрывать стол, взрослые разговаривают и проверяют подарки. В окне отражается свет лампы, а в комнате чувствуется ожидание радостного события и спокойная домашняя суета.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темнеет, близкие садятся рядом и долго беседуют без спешки. Слышно потрескивание дров, шуршание страниц и негромкий смех, который делает зимний вечер особенно теплым.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зимний вечер входит в русскую культуру
</a:t>
            </a:r>
            <a:endParaRPr lang="en-US" sz="293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проводили больше времени дома, поэтому вечер становился временем сказок, песен, разговоров и семейных дел.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вечера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сумерки усиливали значение света в окне, печи и общего стола. Дом воспринимался как место защиты и тепла.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ожидание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зимним вечерам часто относились как к времени подготовки к праздникам, когда в доме появлялись особое настроение и забота друг о друге.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использовали знакомые зимние детали, чтобы показать красоту быта, близость людей и душевное спокойствие.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 в течение зимнего вечера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наступления вечера улица теряет дневную ясность, а источники света внутри и снаружи становятся заметнее.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темнее становится вокруг, тем сильнее выделяются окна и фонари: именно они формируют ощущение тепла и защищенности.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изменения освещенности в течение зимнего вечера; данные условные.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зимнего вечера так запоминается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строится на понятных каждому противоположностях: холодная улица и теплый дом, темное небо и свет окна, пустота снега и жизнь внутри комнаты.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детали легко представить даже без длинного описания. Снег, фонарь, печь и тихий разговор сразу вызывают в памяти ясную картину и нужное настроение.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запоминается потому, что он одновременно красив и понятен. В нем есть и повседневность, и немного сказочности, близкой детям и взрослым.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быстро понять чувства героя. Если вокруг тихо и темно, читатель чувствует одиночество, ожидание или задумчивость еще до прямого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для точного литературного описания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 помогают сделать образ зимнего вечера убедительным и выразительным.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литературному описанию пейзажа.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деталь, тем живее картина: маленький предмет может передать и погоду, и настроение, и присутствие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описание ярким и точным: «тихий снег», «колючий мороз», «синий сумрак». Они помогают не просто назвать предмет, а сразу показать его настроение и окраску.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помогают создать образ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олицетворения оживляют картину. Когда улица словно засыпает, а окно светится, зимний вечер кажется не безжизненным, а наполненным скрытым движением и смыслом.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слова и короткие выразительные фразы передают атмосферу вечера: скрип, шорох, потрескивание. Благодаря им читатель слышит пейзаж так же ясно, как видит его.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в литературе соединяет природу, дом и внутренний мир человека. Через снег, свет и тишину писатель показывает красоту, покой и скрытые переживания героя.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вечер: пейзаж, который говорит о чувствах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2026-05-22T13:42:54Z</dcterms:created>
  <dcterms:modified xsi:type="dcterms:W3CDTF">2026-05-22T13:42:54Z</dcterms:modified>
</cp:coreProperties>
</file>