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жизненно важный процесс обмена газов в организмах, поддерживающий жизнь.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дыхания: обзор и ключевые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 так важно для жизни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организм кислородом, необходимым для получения энергии в клетках. Оно удаляет углекислый газ — продукт обмена веществ, поддерживая постоянство внутренней среды и здоровье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дыхание — процесс вдоха и выдоха, при котором воздух поступает в лёгкие, где происходит газообмен между альвеолами и кровью.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дыхания в организме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газов кровью обеспечивает доставку кислорода к органам и удаление углекислого газа обратно в лёгкие для выведения.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происходит в митохондриях, где кислород используется для выработки энергии — АТФ, необходимой для жизнедеятельности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дыхательные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увлажняет и фильтрует воздух, глотка служит узлом пищеварительных и дыхательных путей, гортань защищает от попадания пищи и участвует в звукообразовании.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дыхательной системы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дыхательные пути и лёгкие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проводит воздух вниз, бронхи разветвляются в лёгких, которые служат основным органом газообмена благодаря системе альвеол.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очищает, согревает и увлажняет воздух с помощью слизистой оболочки и ворсинок, эффективно фильтруя пыль и микроорганизмы.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и гортань: роль и функции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предотвращает попадание пищи в дыхательные пути благодаря надгортаннику и участвует в формировании звуков и речи через голосовые связки.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бронхи: обеспечение проходимости воздуха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образована хрящевыми полукольцами, которые не позволяют ей сжиматься во время дыхания.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бронхи отходят от трахеи и направляют воздух в правое и левое лёгкое.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бронхи продолжают делиться на всё более тонкие бронхиолы, распределяя воздух по всей ткани лёгких.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позволяет равномерно снабжать кислородом все отделы лёгких, обеспечивая эффективный газообмен.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лёгких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лёгких и их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лёгкое состоит из трёх долей, левое — из двух. Такая структура позволяет разместить сердце и оптимально организовать вентиляцию каждого участкa.
</a:t>
            </a:r>
            <a:endParaRPr lang="en-US" sz="1295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поверхности лёгких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поверхность альвеол у взрослого человека достигает 70–100 квадратных метров, что сравнимо с площадью теннисного корта, обеспечивая высокий уровень газообмена.
</a:t>
            </a:r>
            <a:endParaRPr lang="en-US" sz="1107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мельчайшие структурные единицы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маленькие пузырьки с тонкими стенками, окружёнными капиллярами, где происходит интенсивный обмен кислородом и углекислым газом.
</a:t>
            </a:r>
            <a:endParaRPr lang="en-US" sz="12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функции каждого органа дыхательной системы, их роль и количественные данные.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имеет специализированную функцию, обеспечивающую эффективное дыхание и газообмен.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сравнение органов дыхательной системы
</a:t>
            </a:r>
            <a:endParaRPr lang="en-US" sz="2308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справочники, 2023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 воздуха в альвеолах диффундирует через тонкие стенки в капиллярную кровь, насыщая её.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альвеолах: детали процесса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углекислый газ из крови переходит в альвеолы, чтобы затем быть выведенным при выдохе.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альвеол и их тонкие стенки обеспечивают быстрый и эффективный обмен газами между воздухом и кровью.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содержании кислорода и углекислого газа отражают их активный обмен в организме при дыхании.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данные, 2024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концентрации газов при дыхании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потребляет кислород и выводит углекислый газ, поддерживая жизненно важные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вдохе диафрагма и наружные межрёберные мышцы сокращаются, увеличивая объём грудной клетки. Это снижает давление внутри лёгких, и воздух начинает поступать из внешней среды внутрь.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выдоха мышцы расслабляются, объём грудной клетки уменьшается, давление в лёгких повышается, что приводит к выталкиванию воздуха наружу, завершая дыхательный цикл.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вдоха и выдоха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от носа до альвеол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воздуха через дыхательные пути с указанием функций каждого отдела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ритмичные сокращения дыхательных мышц обеспечивают постоянное поступление кислорода и выведение углекислого газа, что жизненно важно для нормального функционирования организма.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16–20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дыхательных движений в минуту обеспечивают оптимальную вентиляцию лёгких у подростков, поддерживая эффективность обмена газов.
</a:t>
            </a:r>
            <a:endParaRPr lang="en-US" sz="12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 дыхания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в головном мозге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центр, расположенный в продолговатом мозге, автоматически регулирует ритм дыхания в зависимости от уровня углекислого газа в крови. Такая регуляция обеспечивает непрерывность дыхания даже во сне.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Сознательное управление дыханием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сознательно изменять частоту и глубину дыхания, что используется, например, в медитации или при физической нагрузке. Это помогает адаптировать организм к разным условиям и поддерживать комфортное состояние.
</a:t>
            </a:r>
            <a:endParaRPr lang="en-US" sz="13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с помощью жабр, которые поглощают кислород, растворённый в воде, обеспечивая насыщение крови непосредственно прямо во влажной среде.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дыхания у разных видов животных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имеют трахейную систему, по которой воздух доставляется напрямую к клеткам, минуя кровеносную систему, что позволяет эффективно снабжать ткани кислородом.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используют комбинированное дыхание кожей и лёгкими, что помогает им адаптироваться к жизни как в воде, так и на суше, увеличивая шансы выживания.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у разных возрастных групп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количества вдохов в минуту у различных возрастов с уменьшением с возрастом.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снижается с возрастом, отражая развитие и изменение обменных процессов в организме.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нарушений дыхания на организм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Гипоксия возникает при недостатке кислорода, вызывая слабость, головокружение и снижение общей работоспособности организма.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болезни дыхательных путей, такие как астма и бронхит, ухудшают газообмен, что ведёт к кислородному голоданию тканей.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поступление кислорода осложняет работу сердца и мозга, что может привести к серьёзным функциональным нарушениям.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болезней, пагубные привычки и загрязнение воздуха способствуют ухудшению состояния дыхательной системы и общего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дыхательные упражнения укрепляют лёгочные мышцы и улучшают вентиляцию, способствуя лучшему насыщению крови кислородом.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 и чистый воздух, а также отказ от курения помогают сохранять дыхательную систему здоровой и предотвращать заболевания.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сохранение здоровья дыхательной системы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дыхании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вдохов в сутки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среднем совершает около 20 000 вдохов в сутки. Это непрерывный процесс, обеспечивающий жизнедеятельность организма и поддерживающий обмен веществ.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дыхания у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делают осознанные вдохи, регулируя их частоту, а насекомые дышат через дыхальца — маленькие отверстия в их хитиновом покрове, обеспечивающие поступление воздуха.
</a:t>
            </a:r>
            <a:endParaRPr lang="en-US" sz="115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эмоций на дыхание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стресса или страха дыхание становится частым и поверхностным, а в состоянии покоя замедляется, что отражает тесную связь дыхания с эмоциональным состоянием.
</a:t>
            </a:r>
            <a:endParaRPr lang="en-US" sz="12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для жизни и здоровья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— основа жизнедеятельности, обеспечивающая кислородом клетки и удаляющая углекислый газ. Забота о ней важна для здоровья и активной жизни каждого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2026-05-09T22:57:21Z</dcterms:created>
  <dcterms:modified xsi:type="dcterms:W3CDTF">2026-05-09T22:57:21Z</dcterms:modified>
</cp:coreProperties>
</file>