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«Пиковая дама»: основные темы и образы повести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Тайна, случай и выбор человека в повести Пушкина.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Пушкина в эпоху романтизма и реализма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«Пиковая дама» соединяет точные бытовые детали с мистической загадкой. На фоне дворянского карточного мира Пушкин показывает страсти, риск, надежду на быстрый успех и внутреннюю борьбу героя.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денег и быстрого обогащения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Германна карточная игра — не развлечение, а способ получить богатство без долгого труда. Он ищет не удачу, а надёжную формулу выигрыша.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лёгких денег заставляет героя действовать всё более рискованно. Ради цели он отодвигает в сторону осторожность, совесть и здравый смысл.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стремление к богатству может превратиться в опасную страсть. Тогда человек перестаёт замечать границы допустимого.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становится проверкой характера: не выдерживая испытания, Германн теряет и деньги, и внутреннее равновесие.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Германн: расчёт, скрытность и внутренняя страсть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образ героя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Германн кажется собранным и дисциплинированным человеком. Он редко действует открыто и всегда старается просчитать каждый шаг заранее.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одержимость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внешним спокойствием скрывается сильная страсть к богатству. Именно она постепенно подчиняет себе его мысли, поступки и приводит к краху.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графиня как образ прошлого и тайны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история связана с прошлым, которое уже невозможно вернуть. Поэтому графиня выглядит не просто персонажем, а живым следом другой эпохи.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трёх карт вокруг неё становится символом власти знания. Но это знание не приносит счастья, а вызывает страх и разрушение.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Графиня напоминает о давно ушедшем дворянском мире. В её облике чувствуется возраст, память о светской жизни и особая, почти таинственная значимость.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тайна трёх карт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любопытство и расчёт ведут героя к катастрофе.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случая и судьбы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Германн уверен, что жизнь можно подчинить точному плану. Он надеется просчитать всё заранее и сделать удачу управляемой.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 повести постоянно вмешивается случай. Непредвиденные события разрушают уверенность героя и показывают, что не всё зависит от воли человека.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Пиковая дама становится знаком предупреждения. Финал убеждает: судьба сильнее расчёта, если человек ставит на карту только выгоду.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образ города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повести выглядит строгим и холодным. Чёткие улицы, мосты и тёмные комнаты создают ощущение порядка, за которым скрывается тревога.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отражает настроение героев: внешняя блестящесть соседствует с пустотой и опасностью. Поэтому Петербург кажется не фоном, а частью самой истории.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напряжения в сюжете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как спокойная история постепенно превращается в опасную драму. Каждое новое событие усиливает ожидание развязки.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напряжения связан с раскрытием тайны и последующим проигрышем: именно здесь мечта Германна окончательно рушится.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повести А. С. Пушкина «Пиковая дама» (1834)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845741"/>
            <a:ext cx="658031" cy="5264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79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779938"/>
            <a:ext cx="658030" cy="6580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Лизавета Ивановна: одиночество и надежда на счастье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графини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Лизавета Ивановна живёт под строгой властью графини и почти не распоряжается своей жизнью. Её положение унизительно и лишено настоящей свободы.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личном счастье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одиночество, героиня сохраняет надежду на любовь и добрую перемену. Эта мечта делает её особенно трогательной и уязвимой.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перед обманом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Доверчивость Лизаветы Ивановны помогает Германну приблизиться к тайне. Именно поэтому её доброта становится причиной больного разочарования.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48618"/>
            <a:ext cx="4225529" cy="20195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повести и их значение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персонажи и символы раскрывают основные темы повести и помогают увидеть конфликт между мечтой о выгоде и нравственным выбором.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образы связаны с внутренним испытанием героя и показывают, как страсть к выгоде разрушает человека.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Пушкин, «Пиковая дама»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тайны и соблазна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Поиск разгадки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Германн добивается доверия Лизаветы Ивановны и проникает в дом графини. Чем ближе он к ответу, тем сильнее становится его зависимость от скрытого знания.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Слух о тайне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трёх картах привлекает Германна обещанием лёгкого успеха. Тайна кажется ему коротким путём к богатству и власти над случайностью.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Обман и расплата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Получив желанные карты, Германн уверен в победе, но тайна оборачивается ловушкой. Вместо свободы он теряет самообладание и всё, что хотел получить.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Германн и Лизавета Ивановна: противопоставление характеров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героев особенно заметен в их отношении к людям: один использует, другая доверяет. Это делает конфликт повести не только сюжетным, но и нравственным.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Германн действует ради выгоды, Лизавета Ивановна — ради тепла и поддержки. Их противопоставление подчёркивает опасность жестокого расчёта.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Пушкин, «Пиковая дама»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Готические мотивы в «Пиковой даме»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комната графини
</a:t>
            </a:r>
            <a:pPr algn="ctr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тишине старого дома ночь кажется особенно тревожной. Тусклый свет, закрытые двери и неподвижность комнаты создают ощущение ожидания беды. В такой обстановке любое движение кажется опасным, а страх героя становится почти осязаемым.
</a:t>
            </a:r>
            <a:endParaRPr lang="en-US" sz="1229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Явление призрака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Германну приходит умершая графиня, и граница между жизнью и смертью будто исчезает. Этот эпизод усиливает мистическое настроение повести. Призрак не пугает ради эффекта: он напоминает о вине, которую нельзя скрыть.
</a:t>
            </a:r>
            <a:endParaRPr lang="en-US" sz="127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вины и наказания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Германн переступает нравственную границу уже тогда, когда использует доверие Лизаветы Ивановны и превращает её доброту в средство для своей цели.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сцена в доме графини показывает, как страх и давление приводят к трагедии. Герой думает о выигрыше, но не о последствиях своих поступков.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Проигрыш в финале становится для Германна не только потерей денег. Он теряет спокойствие, уверенность в себе и веру в собственный расчёт.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показывает: обман и корысть не остаются без ответа. Наказание приходит как внутренний крах, а не только как внешняя неудача.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карточных знаков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в повести становятся не просто частью игры. Они словно ведут героя по ступеням надежды, а затем резко обрывают его уверенность.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Тройка, семёрка и туз обещают успех, но пиковая дама разрушает иллюзию контроля. Символы подчёркивают власть случая над человеком.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Пушкин, «Пиковая дама»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60" y="2687716"/>
            <a:ext cx="298573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721838"/>
            <a:ext cx="341226" cy="2729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65592" y="2687716"/>
            <a:ext cx="255920" cy="34122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706673"/>
            <a:ext cx="341226" cy="303312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детали повести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бытовые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внимательно показывает обстановку, одежду и предметы. Такие детали делают изображённый мир живым и помогают лучше понять характеры героев.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звучит сжато и выразительно. Несколько фраз часто передают напряжение сильнее, чем длинное объяснение, поэтому сцены читаются очень ясно.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фантастике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Обыденные события внезапно сменяются странными и тревожными эпизодами. Благодаря этому повесть сохраняет ощущение реальности и одновременно вызывает чувство тайны.
</a:t>
            </a:r>
            <a:endParaRPr lang="en-US" sz="1348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 взгляды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движения героев нередко говорят больше слов. Пушкин использует их, чтобы показать скрытые чувства, страх, надежду и внутреннее напряжение.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625408"/>
            <a:ext cx="4314825" cy="20622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повести и связанные с ними эпизоды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каждая важная тема раскрывается через конкретный эпизод и ведёт к общему финалу повести.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тематические линии сходятся в одном результате: надежда героя рушится, потому что он ставит выигрыш выше совести.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Пушкин, «Пиковая дама»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«Пиковая дама» остаётся важной для школьного чтения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легко понять современному школьнику: в ней есть страх неудачи, желание быстро добиться успеха и разочарование, когда ожидания не сбываются.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видеть опасность жадности, самообмана и попытки управлять судьбой. Эти ошибки знакомы и понятны даже в обычной жизни.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Германна, Лизаветы Ивановны и графини помогают говорить о выборе, ответственности и цене поступков без назидательности и скучных моралей.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главные темы и образы «Пиковой дамы»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«Пиковая дама» показывает, что желание лёгкой выгоды может разрушить человека. Через Германна, графиню, Лизавету Ивановну, Петербург и карты Пушкин говорит о тайне, судьбе и ответственности.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2026-05-23T00:28:27Z</dcterms:created>
  <dcterms:modified xsi:type="dcterms:W3CDTF">2026-05-23T00:28:27Z</dcterms:modified>
</cp:coreProperties>
</file>