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маскарад на уроке немецкого языка: костюмы, слова и весёлые задания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по-немецки через маскарад, костюмы и добрые игры.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связаны с маской, костюмом, шляпой и танцем, их легче запомнить. Для третьеклассников особенно полезны короткие фразы, движение и повторение в игре — так язык звучит естественно и совсем не скучно.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Маскарад делает немецкий язык живым и понятным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0775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187477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775" y="2924690"/>
            <a:ext cx="144900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359" y="4424498"/>
            <a:ext cx="117731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и основные немецкие слова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Maske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Maske означает «маска». Его удобно показывать на картинке и сразу связывать с образом героя, чтобы дети быстро узнавали слово в устной речи.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Kostüm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Kostüm помогает назвать праздничный наряд. Оно особенно полезно на уроке, потому что дети могут описывать свой образ и сравнивать разные костюмы.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Ball обозначает бал или праздничный вечер. Оно вводит детей в атмосферу праздника и помогает понять, что маскарад — это радостное событие.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Fest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Fest означает «праздник». Его легко запомнить, когда в классе звучат поздравления, игры и весёлые задания, а не только учебные упражнения.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Tanzen und sich vorbereiten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tanzen и sich vorbereiten помогают говорить о действиях. Дети учатся не только называть предметы, но и описывать, что они делают перед праздником и во время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класс и яркие образы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школьный маскарад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маскарад — это весёлый день, когда дети приходят в костюмах и масках. В классе сразу становится празднично, а урок напоминает маленькое приключение. 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особенно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образа важны яркие цвета, удобные материалы и хорошее настроение. Маска на резинке, аккуратный костюм и улыбка делают праздник красивым и безопасным.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костюм и примеряют его дома. Важно проверить, удобно ли в нём сидеть, двигаться и поднимать руки, чтобы на празднике ничего не мешало.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 маску, обувь и маленькие детали образа. Все вещи должны быть лёгкими и безопасными, чтобы ребёнок мог спокойно играть, танцевать и не уставать.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костюм лучше сложить аккуратно и не откладывать сборы на последний вечер. Тогда утром не будет спешки, а настроение останется спокойным и радостным.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заранее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подготовка к маскараду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готовится к школьному празднику и одновременно повторяет немецкие слова.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фразы для приветствия и участия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может поздороваться очень просто: Hallo! или Guten Tag! Эти фразы короткие, дружелюбные и подходят и для урока, и для праздничного общения.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знакомства с образом удобно сказать: Ich bin ein ... или Ich komme als .... Такие модели помогают ученику назвать себя уверенно, даже если он знает совсем немного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Danke! и Bitte! нужны в любой игре. Они учат ребёнка отвечать доброжелательно, слушать других и участвовать в празднике спокойно и красиво.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маскарада и слова для них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можно описать коротко: schwarz, bunt, groß, klein, lustig. Такие слова делают ответ живым и помогают ребёнку быстро сказать о своём образе по-немецки.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хорошо подходят знакомые образы: die Katze, der Clown, die Prinzessin, der Zauberer и der Pirat. Их легко назвать, показать и запомнить без 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1599"/>
            <a:ext cx="153900" cy="13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8439"/>
            <a:ext cx="153900" cy="123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1599"/>
            <a:ext cx="153900" cy="13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68439"/>
            <a:ext cx="153900" cy="123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вещах, которые помогают в образе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Krone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Krone — это корона. Она сразу подсказывает образ принцессы или сказочного героя и помогает составить короткое описание праздничного костюма.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Hut означает «шляпа». Это удобное слово для маскарада, потому что шляпа легко меняет образ и делает костюм заметнее и веселее.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Umhang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Umhang — это плащ. Он хорошо подходит для волшебника, героя или таинственного персонажа и помогает детям говорить о костюме точнее.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Brille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Brille обозначает очки. Это простой и узнаваемый предмет, который можно добавить к образу и использовать в коротком описании на уроке.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 — это обувь. На уроке это слово особенно важно, потому что удобная обувь помогает ребёнку спокойно двигаться, играть и танцевать.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школьном празднике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должна открывать глаза и рот, чтобы ребёнок мог свободно видеть, говорить и улыбаться. Слишком закрытая маска мешает и делает праздник неудобным.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ленты, тяжёлые украшения и острые детали лучше оставить дома. Для школьного маскарада подходят простые и безопасные элементы, которые не цепляются и не мешают играть.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быть удобной, а костюм — лёгким. Тогда ребёнок сможет ходить по классу, танцевать и участвовать в играх без лишней усталости.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проверено заранее, праздник проходит спокойно и весело. Ребёнок чувствует себя уверенно, а учитель не отвлекается на мелкие неприятности.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уроке немецкого языка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картинку и скажи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карточки с маской, костюмом и шляпой. Учитель показывает слово, а дети быстро находят нужную картинку и произносят его по-немецки. Такая игра проходит весело и помогает запомнить слова без скучного повторения.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движение — угадай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изображает танец, поклон или смешной шаг, а остальные угадывают персонажа маскарада. Затем они называют его по-немецки и повторяют короткую фразу. Движение помогает включиться в работу даже самым тихим детям.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я? Угадай по описанию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«Яркий, весёлый, в маске» — и дети стараются назвать героя. Потом они сами придумывают короткое описание и проверяют, угадали ли одноклассники. Игра развивает внимание и тренирует простые фразы.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ход урока по теме маскарада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третьеклассникам спокойно включиться в тему, повторить знакомые слова и перейти к короткой практике в игре и паре.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короткие задания подходят третьеклассникам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маску, костюм или шляпу и соединяет изображение со словом. Такое задание быстрое, понятное и не перегружает чтением.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короткую фразу, а дети повторяют её хором или по цепочке. Это помогает запомнить звучание и не бояться ответа.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или трёх вариантов ученик выбирает нужное слово. Небольшой выбор делает задание лёгким, но всё равно требует внимания.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одной фразы: Ich habe eine Maske. или Ich bin fertig. Короткий ответ удобен для младших школьников и даёт чувство успеха.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ответу на немецком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рядом с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легче отвечать, когда перед ним лежит карточка с картинкой и словом. Он смотрит на неё, вспоминает образец фразы и говорит спокойнее. Такая маленькая опора снимает лишнее волнение и помогает не забыть нужное слово.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которую можно повторить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заранее несколько раз произнёс Ich habe ... или Ich bin ..., ответ получается увереннее. Короткая тренировка перед зеркалом, с карточкой или вместе с учителем делает речь более чёткой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подготовка действительно важна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костюм, маска и нужные слова приготовлены заранее, ребёнок не отвлекается на поиски и чувствует себя спокойнее. Ему проще сосредоточиться на задании и смелее говорить по-немецки.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помогает быстрее вспомнить знакомые слова и фразы. Если ученик уже несколько раз их повторил, ответ на уроке звучит увереннее, а пауза перед словами становится короче.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образ делает праздник организованным и дружелюбным. Дети легче включаются в игры, меньше спешат и больше радуются самому уроку, а не беспокоятся, всё ли взяли с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проверить перед школьным маскарадом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перед уроком помогает избежать спешки и сделать участие в празднике спокойным, удобным и радостным для ребёнка.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здороваются, ждут своей очереди и слушают ответ товарища. Такое поведение создаёт спокойную атмосферу, в которой всем легче говорить по-немецки.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работе важно не перебивать и помогать друг другу короткими подсказками. Тогда задание идёт быстрее, а у каждого ученика появляется шанс сказать свою фразу.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Danke и Bitte звучат очень просто, но делают общение добрым и уважительным. Ребёнок учится не только языку, но и хорошим привычкам общения.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работа в паре на уроке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образы, которые легко описать по-немецки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признак — уже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особенно удобны образы с одной заметной деталью: хвост у кошки, смешной нос у клоуна, корона у принцессы. Ребёнок быстро находит слово и не теряется.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костюмы помогают говорить смелее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Яркий, но добрый костюм помогает ребёнку чувствовать себя уверенно. Когда образ понятный и не слишком сложный, легче сказать простую фразу по-немецки и даже улыбнуться для фото.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урока и праздника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маскарада у ребёнка остаются новые немецкие слова и короткие фразы, которые уже не кажутся такими чужими. Они лучше запоминаются, потому что связаны с игрой и движением.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сохранить фотографии и дома ещё раз назвать свой образ по-немецки. Так слова повторяются спокойно, без спешки, и постепенно переходят в постоянную память.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костюм аккуратно убрать, а фразы повторить ещё раз, праздник не заканчивается слишком быстро. Он продолжает работать на уроке, потому что знания остаются с ребёнком надолго.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маскарад помогает учить немецкий язык с радостью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маскарад делает немецкий язык живым и понятным: дети двигаются, говорят короткие фразы и играют с удовольствием. А когда костюм подготовлен и правила ясны, учиться становится легко и весело.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2026-05-25T03:57:56Z</dcterms:created>
  <dcterms:modified xsi:type="dcterms:W3CDTF">2026-05-25T03:57:56Z</dcterms:modified>
</cp:coreProperties>
</file>