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That: одна форма, несколько функций в английском языке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 — разные роли, а перевод определяется контекстом.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that важна для 11 класса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часто встречается в ЕГЭ и переводных заданиях. Ошибки возникают, когда слово переводят буквально, путают его с who и which или пропускают там, где оно помогает понять структуру предложения.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как союз: придаточные дополнительные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глаголов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часто вводит придаточное после глаголов say, think, know, believe и подобных. В русском языке такой союз обычно передаётся словом «что» и связывает сообщение с его содержанием.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и мнение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конструкциях I think that… I know that… союз показывает, что дальше идёт не отдельное высказывание, а пояснение мысли, предположения или знания. Это делает предложение логически прозрачным.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опущенность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нейтральной и разговорной речи that нередко опускается: I know he is here. Смысл сохраняется, но структура становится короче и естественнее для живого английского.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перевода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that соединяет две части сложного предложения, в русском варианте почти всегда уместно «что». Главная задача — увидеть именно грамматическую связь, а не только отдельное слово.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4359" y="0"/>
            <a:ext cx="32280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после слов оценки, эмоции и состояния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08887" y="119641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оценки и факта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моделях it is important that… it is strange that… слово that соединяет оценку в главной части с фактом в придаточной. Так предложение выражает отношение говорящего к событию.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8887" y="2080242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часто передают удивление, необходимость, важность, сомнение или тревогу. Смысл строится не на самом that, а на слове оценки, которое задаёт тон всему высказыванию.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8887" y="2964065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эквивалент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переводе обычно используется союз «что»: It is strange that he left early — «Странно, что он ушёл рано». Сохраняется и оценка, и сообщение о факте.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0775" y="3847887"/>
            <a:ext cx="4896300" cy="8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мысленно делить предложение на две части: сначала оценка, затем причина этой оценки или сам факт. Такая схема помогает не терять смысл и правильно выбирать перевод.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771770"/>
            <a:ext cx="4794300" cy="17696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that и их перевод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графический образ that переводится по-разному в зависимости от синтаксической роли.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определяется функция that, затем выбирается естественный русский эквивалент.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модели перевода английского that для 11 класса.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812" y="1377928"/>
            <a:ext cx="195825" cy="22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1138" y="1377928"/>
            <a:ext cx="195825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как относительное местоимение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лица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вводит ограничительное придаточное и помогает точно определить человека или предмет. В таких случаях оно часто соответствует русскому «который» и не несёт самостоятельного ударения.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разговорном и нейтральном письменном английском that нередко заменяет who, which, whom. Это делает фразу проще, особенно когда придаточное необходимо для точного понимания.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перевод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переводе выбор зависит от естественности: «который», «что» или, если так звучит лучше, конструкция без местоимения. Главное — сохранить ограничительное значение придаточного.
</a:t>
            </a:r>
            <a:endParaRPr lang="en-US" sz="10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that чаще всего опускается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и разговорнее контекст, тем охотнее английский опускает that после глаголов сообщения и мнения.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Опущение that наиболее типично для разговорной речи и наименее типично для формального письма, где ясность важнее краткости.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частотности опущения that по типам контекста.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в косвенной 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помогает оформить пересказ чужих слов и отделить речь говорящего от сообщения о ней. В русском переводе он обычно соответствует союзу «что» и делает структуру более ясной.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не просто соединяет части, а показывает зависимость пересказа от главного глагола речи. Благодаря этому предложение легче анализировать и правильно перестраивать на русский язык.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точки отсчёта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переходе к косвенной речи часто меняются местоимения, времена и указатели времени: now — then, today — that day, yesterday — the day before. Это отражает смену позиции рассказчика.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said, told, asked или похожий глагол, стоит сразу проверить, не выполняет ли that функцию союза в косвенной речи. Это частая модель на экзамене.
</a:t>
            </a:r>
            <a:endParaRPr lang="en-US" sz="11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перевода that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анализа функции слова that в предложении.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как указательное местоимение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70100" y="2540004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соответствия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зависимости от контекста that переводится как «тот», «та», «то», «это» или «то самое». Выбор зависит от рода, числа и от того, нужно ли подчеркнуть удалённость или конкретность.
</a:t>
            </a:r>
            <a:endParaRPr lang="en-US" sz="1256" dirty="0"/>
          </a:p>
        </p:txBody>
      </p:sp>
      <p:sp>
        <p:nvSpPr>
          <p:cNvPr id="9" name="Text 3"/>
          <p:cNvSpPr txBox="1"/>
          <p:nvPr/>
        </p:nvSpPr>
        <p:spPr>
          <a:xfrm>
            <a:off x="470100" y="383272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употребление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that нередко выделяет определённый объект или завершённую ситуацию: That was an unforgettable day. Здесь важно не только указание, но и эмоциональный оттенок.
</a:t>
            </a:r>
            <a:endParaRPr lang="en-US" sz="1256" dirty="0"/>
          </a:p>
        </p:txBody>
      </p:sp>
      <p:sp>
        <p:nvSpPr>
          <p:cNvPr id="10" name="Text 4"/>
          <p:cNvSpPr txBox="1"/>
          <p:nvPr/>
        </p:nvSpPr>
        <p:spPr>
          <a:xfrm>
            <a:off x="470100" y="1247275"/>
            <a:ext cx="4194600" cy="104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и 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указывает на предмет, событие или ситуацию, более удалённые по месту, времени или смыслу, чем-то, что обозначает this. В речи это часто создаёт ощущение дистанции.
</a:t>
            </a:r>
            <a:endParaRPr lang="en-US" sz="12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609" y="2300250"/>
            <a:ext cx="3187382" cy="284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ориентира: близкое и далёкое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говорящий выбирает this, он словно показывает на объект рукой: он близок по месту, времени или мысли. Поэтому this book, this morning и this idea воспринимаются как-то, что находится «здесь и сейчас» и особенно важно в момент речи.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дистанция уже заметна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создаёт ощущение удалённости: предмет уже не рядом, событие произошло раньше или мысль отнесена в сторону. В парах this day — that day и this one — that one хорошо видно, как меняется перспектива и почему перевод зависит от контекста.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594" y="919100"/>
            <a:ext cx="5999013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переводы that в учебных примерах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графическая форма меняет перевод в зависимости от синтаксической функции. Именно поэтому важно сначала определить роль слова в предложении.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определяется не формой слова, а моделью предложения: союз, относительное местоимение, указательное слово или часть конструкции следствия.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презентации: учебные примеры по теме that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две базовые схемы чаще всего встречаются в школьных текстах и проверяют умение видеть причинно-следственную связь.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 — so… that и such… that — помогают передать результат через «так… что».
</a:t>
            </a:r>
            <a:endParaRPr lang="en-US" sz="242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презентации: раздел об усилительных конструкциях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ошибки при переводе that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все возможные трудности, а самые типичные сбои, которые встречаются в учебных работах и при переводе предложений.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связаны с функцией слова и типом придаточного; особенно заметны ошибки в указательных и определительных конструкциях.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типология ошибок по теме that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1467" y="1675625"/>
            <a:ext cx="26010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158" y="1686575"/>
            <a:ext cx="324900" cy="32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обороты с that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is why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передаёт причину и переводится как «поэтому». Важно воспринимать его как цельную связку, а не как два отдельных слова.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is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вводит пояснение или уточнение, ближе всего к русскому «то есть». В переводе смысл решает вся конструкция, а не только that.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 that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выражает цель: «чтобы». Он часто встречается в предложениях с намерением или планом, где важен результат действия.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Now that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обозначает отправную точку во времени и переводится как «теперь, когда». Она связывает новое состояние с уже наступившим событием.
</a:t>
            </a:r>
            <a:endParaRPr lang="en-US" sz="10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придаточных: ограничение и пояснение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без that нельзя обойтись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ограничительном придаточном that помогает точно определить, о каком предмете идёт речь. Без этой части смысл станет неполным. Поэтому в предложении The book that I need is on the table информация после that является обязательной.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which только добавляет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чаще вводит пояснение, а не отбор нужного объекта. В предложении My book, which is on the table, is very old запятые показывают дополнительный характер информации. Такая разница помогает понять, что именно является главным, а что лишь уточняет сказанное.
</a:t>
            </a:r>
            <a:endParaRPr lang="en-US" sz="11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переводить предложения с that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от поиска слова к выбору естественного русского варианта.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три базовые модели перевода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That I know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that связывает части предложения. В подобных примерах обычно требуется перевод с союзом «что».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The boy that won the prize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that вводит определительное придаточное и уточняет, о каком мальчике идёт речь. Естественный перевод: «мальчик, который выиграл приз».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That is too expensive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модели that указывает на предмет или ситуацию. По-русски передаётся как «это»: «это слишком дорого».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Самопроверка: как определить функцию that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набор вопросов помогает быстро определить роль that и выбрать перевод без лишних догадок.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определяется грамматическая роль that, и только потом подбирается русский эквивалент; это снижает риск буквального перевода.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презентации: алгоритм самопроверки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That: одно написание — несколько ролей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That становится понятным только в контексте: оно может быть союзом, местоимением или частью устойчивого оборота. Если сначала определить функцию, перевод почти всегда выбирается точно и естественно.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2026-05-31T19:13:12Z</dcterms:created>
  <dcterms:modified xsi:type="dcterms:W3CDTF">2026-05-31T19:13:12Z</dcterms:modified>
</cp:coreProperties>
</file>