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Греко-персидские войны: основные события и значение
</a:t>
            </a:r>
            <a:endParaRPr lang="en-US" sz="2461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греческими полисами и Персидской империей, изменившие историю.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Персия и греческие города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достигла огромных размеров, а греческие полисы оставались независимыми. Начало войны связано с персидским захватом Ионии и поддержкой Афинами восстания ионийцев.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Ионийского восстания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 г. до н. э.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ионийских городов против персидской власти начинается из-за притеснений и налогов.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Афин и Эретрии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города предоставляют военную помощь, отправляя корабли и солдат на помощь ионийцам.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восставших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Персы подавляют восстание, восстанавливая контроль над Ионией и готовясь к дальнейшим действиям.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войне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царь Ксеркс решает начать открытое вторжение в Грецию в ответ на восстание.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Марафонское сражение и его уроки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490 году до н. э. афиняне и платейцы нанесли неожиданное поражение персидскай армии у Марафона. Несмотря на численный перевес врага, греки применили тактику и мужество.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победа показала возможность противостоять мощной Персидской империи, подняла боевой дух греков и укрепила веру в самостоятельность полисов.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силы в ключевых сражениях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Персы превосходили греков по численности, но не учитывали тактического преимущества и сплоченности греческих войск.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Численное превосходство не гарантирует победы — стратегия и единство оказываются решающими факторами.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хроники, данные археологических исследований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начало второго вторжения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480 году до н. э. Ксеркс собрал огромную армию и построил мост через Геллеспонт для удобного перехода через пролив.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армия вторглась в Грецию, разоряя прибрежные города и заставляя полисы объединяться для защиты.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внутренние споры, греки под руководством спартанца Леонида организовали коалицию для сопротивления.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дня защиты узкого прохода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огромную угрозу, 7 тысяч греков, включая 300 спартанцев, удерживали проход, задерживая персидскую армию три дня и давая время на объединение сил.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Самопожертвование Леонида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и его воины знали, что шансы невелики, но сознательно остались до конца, чтобы прикрыть отступление союзников и вдохновить греков.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битвы для греческого духа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подвиг превратился в символ мужества и патриотизма, укрепил веру в свободу и стал легендой, которую помнят до сих пор.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подвиги Фермопил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на море у мыса Артемисий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 Фермопилами греческий флот блокировал персидские корабли, препятствуя их продвижению по морю.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позволило эвакуировать гражданское население и войска с опасных территорий к более безопасным портам.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меньшую численность, грекам удалось сохранить контроль над важными морскими путями.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морского наступления подорвало планы персов и позволило грекам подготовиться к дальнейшим сражениям.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 Саламина — поворотный момент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флот под командованием Фемистокла заманил персидские корабли в узкий пролив, где большой флот врага не мог маневрировать эффективно.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скорость и слаженность, греки нанесли поражение Персидской империи, что остановило её дальнейшее вторжение.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фигуры Греко-персидских войн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Фемистокл — стратег и флотоводец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Фемистокл сыграл ключевую роль в развитии греческого флота, разработал планы победы при Саламине и укрепил оборону Греции.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Ксеркс I — царь-воин и властитель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Ксеркс возглавил масштабное вторжение в Грецию, стремясь расширить империю, однако столкнулся с неожиданным сопротивлением коалиции греческих полисов.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греков остановила планы Персии по расширению влияния в Европе и укрепила позицию греческих государств на международной арене, изменив баланс сил в регионе.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выступили лидером в создании Делосского союза — объединения греческих полисов для защиты от новых угроз, что усилило их политическое и военное влияние.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греческими городами возросло соперничество, особенно между Афинами и Спартой, что впоследствии привело к новым внутренним конфликтам внутри Греции.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сохранила территориальную целостность, но её престиж как непобедимой державы снизился, а изменившиеся торговые пути влияли на экономику Восточного Средиземноморья.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 для Греции и Персии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Делосского союза и его значение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478 году до н. э. на острове Делос была сформирована коалиция греческих полисов с целью совместной обороны от Персии. Центром управления стал Афины, которые взяли на себя руководство флотом.
</a:t>
            </a:r>
            <a:endParaRPr lang="en-US" sz="783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Обязательства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союза вносил средства или предоставлял корабли, что позволило усилить военно-морской потенциал. Эти усилия создали эффективный защитный барьер на морских путях.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культурный рост Афин
</a:t>
            </a:r>
            <a:pPr algn="l" indent="0" marL="0">
              <a:lnSpc>
                <a:spcPct val="100000"/>
              </a:lnSpc>
              <a:buNone/>
            </a:pPr>
            <a:r>
              <a:rPr lang="en-US" sz="80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союза позже использовались для строительства великолепных памятников, включая Парфенон, что способствовало культурному расцвету и укреплению авторитета Афин среди греческих городов.
</a:t>
            </a:r>
            <a:endParaRPr lang="en-US" sz="8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Микале и завершение войны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479 г. до н. э. объединённый греческий флот и армия разгромили оставшиеся силы Персидской империи у Микалы, что положило конец её военному присутствию в Малой Азии.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победы греческие города Ионии были освобождены от персидского контроля, что укрепило их независимость и военное превосходство греков в регионе.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фаза войн завершилась, поскольку последующие столкновения уже не угрожали избранным территориям, позволив начать подготовку к заключению мира.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Каллия: окончание войны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449 г. до н. э.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Каллиева мира между Афинами и Персией, положившего формальный конец войнам и закрепившего независимость греческих городов Малой Азии.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официально согласилась не вмешиваться в дела греческих городов, а Афины обязались уважать персидские владения без попыток вторжения.
</a:t>
            </a:r>
            <a:endParaRPr lang="en-US" sz="1011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границ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стабильности
</a:t>
            </a:r>
            <a:endParaRPr lang="en-US" sz="971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создал условия для дальнейшего развития обеих цивилизаций и раздельного политического роста в Европе и Азии, снижая вероятность крупных конфликтов.
</a:t>
            </a:r>
            <a:endParaRPr lang="en-US" sz="1010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культурное наследие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вдохновили создание произведений искусства и литературы, включая трагедию Эсхила «Персы», отражающую горечь войны и величие греческого духа.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подвиги, такие как подвиг Леонида и других воинов, стали темами для памятников, сосудов и архитектурных сооружений, сохраняющих память о событиях.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прославить боевые достижения проявилось в многочисленных живописных и скульптурных работах, которые усилили национальное самосознание и культурное единство.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победы греков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организации и местных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использовали фалангу и быстроходные триеры, хорошо знали местность, что помогло им преодолеть логистические проблемы Персии и получить поддержку местных жителей.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усилия и стратегия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критические моменты греческие полисы объединяли силы, а умелые военачальники, такие как Фемистокл и Мильтиад, разрабатывали эффективные стратегии для противостояния превосходящим силам противника.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спартанцев, сражавшихся до последнего на Фермопилах, стали символом беспримерного мужества и самоотверженности в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историки, Геродот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сотни спартанцев и их союзников героически обороняли проход три дня, замедлив продвижение огромной персидской армии и вдохновив всю Грецию на сопротивление.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победы греков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Остановив экспансию Персии, греки сохранили свою независимость и создали условия для длительного политического и культурного процветания.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после войн ознаменовался расцветом классической культуры: появились театры, философские школы и новые формы демократии.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свободы полисов заложило основы для развития западной цивилизации и влияния её ценностей на последующие эпохи.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8324" y="1612202"/>
            <a:ext cx="2997340" cy="2848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 политической карте региона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98336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греческих полисов укрепилась, а Персия потеряла контроль над западным побережьем Малой Азии. Афины стали главным игроком в Эгейском регионе, расширяя своё влияние.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89918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Укрепился союз городов и появились новые торговые пути, что изменило границы влияния и оказало глубокое воздействие на политическую динамику Восточного Средиземноморья.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Греко-персидских войн для истории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сыграли ключевую роль в сохранении греческой культуры и политической свободы, стали образцом единства и мужества, чьи уроки актуальны и сегодня.
</a:t>
            </a:r>
            <a:endParaRPr lang="en-US" sz="13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2026-05-10T11:30:17Z</dcterms:created>
  <dcterms:modified xsi:type="dcterms:W3CDTF">2026-05-10T11:30:17Z</dcterms:modified>
</cp:coreProperties>
</file>