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Апрель, апрель. Звенит капель!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весну, читаем её звуки и замечаем первые чудеса апреля.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стихах и рассказах учит замечать перемены в природе, слышать капель, понимать новые слова и читать весенние строки выразительно.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литературном чтении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капели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звучит как весёлый весенний перезвон. В текстах этот звук сразу создаёт ощущение света, движения и радостного пробуждения природы после зимней тишины.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ручьёв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бежит по дорожкам и канавкам, тихо журчит и блестит на солнце. Такие слова помогают услышать, как весна уверенно входит в каждый двор.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делают апрель особенно живым. В литературных строках они звучат рядом с капелью и усиливают чувство радости, ожидания тепла и обновления.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апреле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сосульки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становится теплее, снег и лёд начинают таять. С крыш падают капли воды, а сосульки становятся тоньше и короче — весна берёт своё, хоть и не спеша.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сосульки часто сравнивают со стеклом, хрусталём или прозрачными нитями. Такие образы помогают увидеть, как холодная зимняя красота постепенно превращается в звонкую весеннюю.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«звенит», «капает» и «журчит» передают не только звук, но и движение. Они делают весну живой, будто она тихо шагает рядом.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«тает», «сияет», «бежит» помогают представить, как меняется природа. С ними апрель получается светлым, тёплым и немного волшебным, как будто всё проснулось после долгого сна.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и понятные слова удобно читать вслух. Они легко запоминаются и помогают первоклассникам услышать красоту весны не только глазами, но и ушами.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весну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тишина зимы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часто напоминают, что снег ещё не исчез. Но уже слышно: весна рядом, и всё вот-вот начнёт меняться.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 и свет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называет солнце, проталины, ручьи и мокрую землю. Ритм строк становится похож на лёгкий весенний перезвон.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радостное пробуждение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появляются птицы, зелень и ожидание тепла. Апрель звучит как месяц, который будит природу и дарит хорошее настроение.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стихотворных строках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зимний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снег кажется рыхлым и тёмным, а днём оседает и блестит. На солнце он быстро сдаётся весне, и на его месте появляются мокрые островки земли. Так во дворе становится видно, что зима уходит понемногу, без спешки.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проступают проталины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снег растаял, видна тёмная влажная земля. Проталины выглядят как маленькие окна в весну: через них природа начинает просыпаться. Рядом уже могут показаться первые зелёные травинки — совсем ещё робкие, но очень важные.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деревьям, на ветках заметны маленькие набухшие почки. Они похожи на крошечные зелёные секреты. Скоро из них появятся листья, и знакомые деревья станут совсем другими, нарядными и свежими.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в природе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появляется одним из первых и будто спешит сообщить: весна уже здесь. Его белый цветок легко заметить среди тёмной земли и ещё холодных теней.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цветы мать-и-мачехи похожи на маленькие солнечные пятна. Они радуют глаз и делают апрель ярче, даже если воздух ещё совсем не летний.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маленького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цветок в литературе часто значит больше, чем просто растение. Он напоминает о хрупкости, смелости и радости жизни, которая пробивается даже сквозь холодную землю.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апреля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грачи и жаворонки снова появляются в садах, парках и у домов. Их прилёт делает весну заметной не только в природе, но и в текстах.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шумно ищут веточки, сухую траву и удобные места для гнёзд. В стихах это движение передаёт ощущение заботы, труда и живого весеннего ритма.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голоса смешиваются с капелью и звоном ручьёв. Благодаря этому апрель в литературе звучит особенно бодро, будто вся природа разговаривает между собой.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птицы — узнаваемые и любимые герои. Они помогают увидеть, что весна приносит не только тепло, но и настоящее оживление всего вокруг.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на тёплом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смешно взъерошил перья и устроился на тёплом заборе. Он совсем не торопится: вокруг уже блестят лужи, а солнце греет так приятно, что даже клюв кажется весёлым. Так маленькая птица становится настоящим героем апреля.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нашёл весну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улёгся на крыльце и щурится от света, будто ему поручили сторожить весь апрель. Рядом шуршат первые листья, а ветер аккуратно трогает усики. Такой герой делает весеннюю картинку уютной, смешной и очень домашней.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белка в весеннем лесу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уже не так тихо: заяц настороженно прислушивается, а белка ловко прыгает по веткам. Между деревьями видны первые листья и солнечные пятна. Эти герои помогают увидеть, как весна оживляет даже знакомые лесные тропинки.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герои в картинках и словах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рождается образ весны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признаков помогает увидеть, как автор складывает картину апреля из звуков, света и движения.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апреле часто начинается прохладой: на траве блестит влага, а воздух ещё по-весеннему свежий. Но уже чувствуется, что зима отступает.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может быстро изменить всё вокруг: дорожки подсыхают, лужи искрятся, а настроение становится легче. Именно такие перемены так любят описывать в детских текстах.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погода нередко снова меняется — приходит ветер или дождь. Такая непостоянность делает апрель похожим на живого, немного капризного, но доброго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апрельский день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выбирают слова, которые звучат легко и светло: они передают блеск воды, тихий звон капели и движение ручья. От этих строк сразу чувствуется ожидание тепла.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апрель часто появляется через короткие, ясные образы: окно, солнечный луч, капли на стекле. Такие детали делают весну близкой, понятной и чуть-чуть праздничной.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стихах о весне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во дворе и по дороге в школу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почерневший снег, и на открытых местах появляются тёмные пятна земли. Рядом уже тянутся первые зелёные ростки.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r" indent="0" marL="0">
              <a:lnSpc>
                <a:spcPct val="130039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скворечников слышны птицы, а во дворе заметнее становятся проталины и капель. Всё вокруг словно просыпается после долгого сна.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дорожках видна влага, а воздух ещё прохладный. После ночи особенно заметны следы таяния снега и первые блестящие лужицы.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дня можно увидеть, как изменился знакомый путь: снег стал рыхлым, лужи шире, а весна добавила ещё один маленький штрих.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крышами могут висеть тяжёлые сосульки. Лучше не стоять под ними и не играть рядом, чтобы весенний день оставался радостным и безопасным.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талый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лужи кажутся весёлыми, но иногда они глубокие, холодные и скользкие. По дороге нужно смотреть под ноги и идти спокойно, без спешки.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на водоёмах становится непрочным и опасным. Нельзя выходить на него даже если он выглядит крепким: лучше любоваться водой с берега.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осторожность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чувствуют апрель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радует в апреле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нравится слушать капель, смотреть на бегущие ручьи и замечать первые листья. Эти мелочи делают весну живой, яркой и очень заметной.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хочется делать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день хочется лепить из мокрого снега, пускать бумажные кораблики и следить за птицами. Такие занятия превращают обычную прогулку в маленькое весеннее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«Апрель с водой, май с травой» напоминает: талая вода помогает земле проснуться и подготовиться к новой зелени. В ней много простого наблюдения и жизненной правды.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о весне короткие, звучные и легко запоминаются. Они помогают детям увидеть связь между тем, что происходит в природе, и тем, как об этом говорят люди.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хорошо подходят для урока чтения, потому что их можно произносить вслух, обсуждать и сравнивать с весенними приметами за окном. Это делает урок особенно живым.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о весне и апреле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апрель почти слышимым и видимым: они помогают заметить, как природа меняется прямо на глазах.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особенно хорошо передают свет, звук и движение весны.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урока и анализ весенней лексики в детских текстах.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Апрельские краски и звуки в литературе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описаниях апреля часто появляются голубое небо, тёмная земля, белый тающий снег и первая зелень. Эти краски делают картину ясной и свежей.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капели, журчание воды и голоса птиц добавляют движению и жизни. Вместе цвет и звук создают ощущение весеннего обновления, которое легко представить себе.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учит замечать, как из капели, ручьёв, почек и первых цветов складывается живая весенняя картина. В чтении он звучит тепло, звонко и очень по-доброму.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в литературном чтении: месяц света, звуков и первых чудес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2026-05-23T22:38:55Z</dcterms:created>
  <dcterms:modified xsi:type="dcterms:W3CDTF">2026-05-23T22:38:55Z</dcterms:modified>
</cp:coreProperties>
</file>