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марафонской битвы: Введение и ключевые идеи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Марафонская битва — памятник мужества и героизма в древней истории.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490 году до н.э. греческие войска под Афинами столкнулись с персидской армией Дария I. Персы стремились наказать греков за поддержку ионийского восстания и расширить империю, что привело к решающей схватке у Марафона.
</a:t>
            </a:r>
            <a:endParaRPr lang="en-US" sz="134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причины битвы при Марафоне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Марафоне произошла 12 сентября 490 года до н.э. Именно этот день стал символом решительного сопротивления греков агрессии Персии.
</a:t>
            </a:r>
            <a:endParaRPr lang="en-US" sz="1222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армий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выставили около 10 тысяч воинов, преимущественно афинян и платейцев, в то время как персидская армия насчитывала примерно 25–30 тыс. солдат.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Командующие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стороны греков главными командирами были Мильтиад, Каллимах и Аристид. Персидские войска возглавляли Датис и Артаферн.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даты, силы и лидеры сторон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Мильтиада: шаг к победе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 Мильтиад применил нестандартную тактику, ослабив центр линии, чтобы усилить оба фланга и создать эффект окружения противника.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сыграли слаженность действий и быстрая атака греческих гоплитов, что позволило врагу растеряться и потерять инициативу.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Дрills и строгая дисциплина обеспечили устойчивость войска, несмотря на численное превосходство персов, что привело к полной победе афинян.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Каллимах командовал правым флангом и погиб в первых рядах, демонстрируя невероятное мужество.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возглавил правый фланг и погиб в бою, оставив пример мужества для потомков.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Древнегреческие хроники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502935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Аристид: человек справедливости и порядка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Аристид заслужил прозвище «Справедливый» за беспристрастность в распределении трофеев, что укрепило доверие в армии.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Командование левым флангом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возглавлял левый фланг войск, проявляя тактическую мудрость и поддерживая порядок во время сражения.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для молодёжи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честность стала примером для афинской молодёжи, вдохновляя будущих граждан на служение родине.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Аристид и экспедиция на Пситталею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Аристид возглавил атаку афинских гоплитов на персидский гарнизон на острове Пситталея, обеспечив контроль над морскими подходами к Марафону.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операция не только укрепила оборону, но и подчеркнула активную инициативу и героизм афинских командиров в защите своих земель.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Эвклин считается создателем боевого клича «Элефтерия» и первым, кто донёс радостную весть о победе.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первым сообщил о победе в Афинах и вдохновил народ своим боевым криком «Свобода!».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предания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легенде, Фидиппид пробежал из Марафона в Афины — 42 километра — чтобы сообщить о греческой победе, после чего скончался от перенапряжения.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за победой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подвиг вдохновил создание марафонского бега в современных Олимпийских играх, символизирующего мужество и стойкость.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марафонской традиции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Фидиппид: легендарный герой марафона
</a:t>
            </a:r>
            <a:endParaRPr lang="en-US" sz="28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Фидиппид совершил длительный переход от Афин до Спарты и обратно (около 450 км за 3 дня), требуя помощи по Геродоту.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возникла легенда о пробеге из Марафона в Афины, именно это расстояние легло в основу марафонского дистанта на Олимпиадах.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Фидиппид: исторический и легендарный бег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битве при Марафоне погибло 192 афинских воина, по данным историка Геродота, что стало большой утратой для города, но отражает высокую ценность каждой жизни в том сражении.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армия понесла значительные потери — свыше 6400 человек, что свидетельствует о военной дисциплине и тактическом преимуществе греков в бою.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афинских гоплитов состоял в их строгой организации и взаимной поддержке на поле битвы, что позволило преодолеть численное превосходство.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Отвага и готовность к самопожертвованию у древних греков были высшими добродетелями, которые вдохновляли воинов на героические поступки и сплачивали общество.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обеих сторон и подвиг афинских гоплитов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Празднования в честь победителей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героях марафонской битвы отмечалась особыми народными торжествами в Афинах. В эти дни устраивали спортивные и военные состязания, посвящённые подвигам защитников города.
</a:t>
            </a:r>
            <a:endParaRPr lang="en-US" sz="100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героев в общественной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марафонцев давали кораблям, улицам и военным подразделениям, что поддерживало дух патриотизма и служило примером для подрастающего поколения.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 жертвоприношения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почитания павших героев в Афинах проводились специальные обряды и жертвоприношения богам, символизировавшие благодарность и уважение к их подвигу.
</a:t>
            </a:r>
            <a:endParaRPr lang="en-US" sz="1179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героях в жизни и культуре Афин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сражения у Марафона сохранился курган, в котором, согласно традиции, похоронены 192 погибших афинских воина — памятник их героизму и жертвенности.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Возведён монумент Мильтиаду, главному стратегу битвы. Археологические раскопки регулярно обнаруживают остатки доспехов и оружия, подтверждающие историческую реальность события.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и памятники битвы у Марафона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Платейцы выступили важными союзниками афинян, направив около тысячи воинов, что составляло примерно десять процентов всего греческого войска в Марафонской битве.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сражении платейцы получили задачу защищать правый фланг, отражая персидские атаки и обеспечивая устойчивость всей линии обороны греческой армии.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высоко оценивают роль платейцев, причисляя их к героическим защитникам свободы и подчеркивая их значимость для итоговой победы.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Платейцы: союзники и герои битвы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Марафонской битве усилила чувство единства и гордости среди афинских граждан за свою общую Родину и её защитников.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марафонцев стал символом гражданской ответственности, подчеркивая важность коллективных усилий и дисциплины в защите города.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героях активно укрепляла связь между поколениями, вдохновляя простых жителей на активное участие в делах города и государства.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героизм способствовал развитию демократических ценностей, поощряя уважение к закону и общее благо выше личных интересов.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героизма на общество Афин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изображения и литература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события марафонской битвы запечатлены на древнегреческих вазах и рельефах, а также воспеты в эпических стихах и драматических произведениях, что свидетельствует о глубоком культурном значении.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в Новое время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новое время подвиги марафонцев стали вдохновением для художников и режиссёров, как, например, картина Люсьена-Фредерика Лагилфа «Битва при Марафоне», сохраняющая память о мужестве древних героев.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Марафона в искусстве и литературе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Марафонская битва и современный спорт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марафонский бег на Олимпийских играх основан на легенде о забеге Фидиппида из Марафона в Афины, символизирующем стойкость и волю к победе.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дистанции, 42 195 метров, отражает расстояние, которое, согласно мифам, преодолел гонец, прежде чем известить город о победе над персами.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спортивных школах и клубах по всему миру история марафонской битвы служит примером вдохновения и дисциплины для молодых атлетов.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78750"/>
            <a:ext cx="438000" cy="35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475" y="1659283"/>
            <a:ext cx="438000" cy="389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9400" y="1678750"/>
            <a:ext cx="438000" cy="350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численности войск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обсуждают количество участников битвы, поскольку древние источники приводят разные данные о численности греческих и персидских войск.
</a:t>
            </a:r>
            <a:endParaRPr lang="en-US" sz="1389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в исторических источниках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Геродот, Плутарх и Павсаний описывают события по-своему, что создаёт различные версии подвигов и хода самой битвы.
</a:t>
            </a:r>
            <a:endParaRPr lang="en-US" sz="1367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и преувеличения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мифы часто украшают реальные события, приукрашивая героические деяния и придавая им мифический характер.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разногласия о героях битвы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сентябре в Греции проходят празднования, посвящённые героям Марафонской битвы. В это время устраивают памятные мероприятия и массовые забеги, в которых участвуют люди разных поколений.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Торжества памяти в Греции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уроки и спортивные клубы активно рассказывают об истории битвы и спортивных традициях, связанных с марафоном, способствуя воспитанию патриотизма и здорового образа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и спорт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героев Марафона
</a:t>
            </a:r>
            <a:endParaRPr lang="en-US" sz="28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Марафона: символы стойкости и гражданственности
</a:t>
            </a:r>
            <a:endParaRPr lang="en-US" sz="2892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марафонской битвы остаются вечным примером мужества, благодаря которым была защищена Родина и заложены основы демократического общества в Древних Афинах.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2026-05-10T11:55:15Z</dcterms:created>
  <dcterms:modified xsi:type="dcterms:W3CDTF">2026-05-10T11:55:15Z</dcterms:modified>
</cp:coreProperties>
</file>