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употребление местоимений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помогают говорить точно, кратко и без повторов.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местоимения
</a:t>
            </a:r>
            <a:endParaRPr lang="en-US" sz="4281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местоимения заменяют повторяющиеся слова, связывают предложения и делают высказывание естественнее. Но стоит ошибиться в форме — и смысл, и грамматика сразу становятся неточными.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58654"/>
            <a:ext cx="3765900" cy="20490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местоимений: основные группы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обзор разрядов местоимений с примерами для запоминания.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различаются по значению, поэтому важно сначала определить, что именно обозначает слово.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таблица по теме «Местоимение»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9150" y="360000"/>
            <a:ext cx="6927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и их формы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94225" y="1681899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Личные местоимения называют говорящего, собеседника и того, о ком говорят. К первому лицу относятся я и мы, ко второму — ты и вы, к третьему — он, она, оно, они.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84750" y="1474050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 речи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94225" y="2370555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местоимения склоняются, как и существительные, но их формы часто бывают особенными: я — меня — мне — меня — мной; он — его, ему, им.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84750" y="2162706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по падежам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94225" y="3059212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предлогов у местоимений третьего лица появляется начальный н: у него, к ней, с ними, о нём. Это помогает произносить и писать слова правильно.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884750" y="2851362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после предлогов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494225" y="4436524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сомнении полезно заменить местоимение полным словом и проверить, какая форма подходит по смыслу и по вопросу: кого? кому? кем?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884750" y="4228675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привычка
</a:t>
            </a:r>
            <a:endParaRPr lang="en-US" sz="900" dirty="0"/>
          </a:p>
        </p:txBody>
      </p:sp>
      <p:sp>
        <p:nvSpPr>
          <p:cNvPr id="19" name="Text 10"/>
          <p:cNvSpPr txBox="1"/>
          <p:nvPr/>
        </p:nvSpPr>
        <p:spPr>
          <a:xfrm>
            <a:off x="494225" y="3747868"/>
            <a:ext cx="4699800" cy="289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перепутать падежную форму, предложение звучит неграмотно или меняет смысл. Поэтому в устном ответе и в письменной работе нужно сразу проверять форму местоимения.
</a:t>
            </a:r>
            <a:endParaRPr lang="en-US" sz="800" dirty="0"/>
          </a:p>
        </p:txBody>
      </p:sp>
      <p:sp>
        <p:nvSpPr>
          <p:cNvPr id="20" name="Text 11"/>
          <p:cNvSpPr txBox="1"/>
          <p:nvPr/>
        </p:nvSpPr>
        <p:spPr>
          <a:xfrm>
            <a:off x="884750" y="3540019"/>
            <a:ext cx="4309200" cy="163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787223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837263"/>
            <a:ext cx="452400" cy="361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39040"/>
            <a:ext cx="452400" cy="3619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Число, лицо и вежливое обращение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я и мы показывают, что речь идёт о самом говорящем. Они помогают сразу понять, кто сообщает информацию или выражает мнение.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лицо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Ты употребляется при обращении к одному человеку в неофициальной ситуации, а вы — к нескольким людям или вежливо к одному собеседнику.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Второе лицо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мы, вы, они обозначают группу людей или предметов. В предложении такие местоимения обычно требуют сказуемого во множественном числе.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Множественное число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ты и вы зависит от ситуации общения. Правильная форма показывает уважение, помогает избежать неловкости и делает речь уместной.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68396" y="1472075"/>
            <a:ext cx="2715008" cy="338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себя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3850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себя показывает, что действие направлено на того, кто его совершает: он взял с собой, она приготовила себе тетрадь. Оно связано с подлежащим.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23850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 к действующему лицу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409213" y="21595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этого местоимения нет формы именительного падежа, поэтому оно не может быть подлежащим. В речи это особая форма, которая всегда зависит от контекста.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09213" y="16402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формы именительного падежа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535863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себя не имеет форм я, ты, он и не меняется по числам. Оно одинаково относится к любому действующему лицу, если смысл остаётся возвратным.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35863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изменяется по лицам
</a:t>
            </a:r>
            <a:endParaRPr lang="en-US" sz="1400" dirty="0"/>
          </a:p>
        </p:txBody>
      </p:sp>
      <p:sp>
        <p:nvSpPr>
          <p:cNvPr id="17" name="Text 8"/>
          <p:cNvSpPr txBox="1"/>
          <p:nvPr/>
        </p:nvSpPr>
        <p:spPr>
          <a:xfrm>
            <a:off x="3421238" y="3927750"/>
            <a:ext cx="2349600" cy="82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Возвратное местоимение нельзя подменять словами мой или свой. Если действие направлено на самого участника, нужно именно себя, а не другое местоимение.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3421238" y="3408474"/>
            <a:ext cx="23496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заменяется притяжательными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800" y="360000"/>
            <a:ext cx="84285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местоимения: мой, твой, свой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256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вместо свой по ошибке пишут его, её или их. Такая подмена может исказить смысл и сделать предложение двусмысленным, особенно в сложных фразах.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5255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Типичная ошибка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836100" y="3702813"/>
            <a:ext cx="3788700" cy="7878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спросить: кому принадлежит предмет — подлежащему или другому лицу? Если предмет относится к действующему лицу, выбирают форму свой.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836096" y="3290394"/>
            <a:ext cx="3158400" cy="27406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проверять выбор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56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местоимения указывают на принадлежность предмета человеку или группе: мой учебник, твоя ручка, наш класс, ваш ответ. Они уточняют, чья это вещь или чей признак.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5255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836100" y="2028363"/>
            <a:ext cx="3788700" cy="7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свой показывает, что предмет принадлежит тому, кто совершает действие. В предложении Маша взяла свой пенал именно свой указывает на её собственный пенал.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4836096" y="1615944"/>
            <a:ext cx="3158400" cy="2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свой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местоимений с существительными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должно совпадать с существительным по роду, числу и падежу.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согласования в русском языке, школьный курс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форма зависит от существительного и грамматической ситуации, а не только от смысла.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и точность речи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780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местоимения этот, тот, такой, таков помогают выделить нужный предмет или признак. Они делают высказывание более точным и понятным для слушателя.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5780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предмета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251282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этот обычно указывает на ближайший или уже названный предмет, а тот — на более далёкий, отдалённый по смыслу или противопоставленный.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1282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«этот» и «тот»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4667850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такой и таков помогают не только назвать признак, но и оценить его. С их помощью удобно сравнивать предметы и делать выводы.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667850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и сравнение
</a:t>
            </a:r>
            <a:endParaRPr lang="en-US" sz="1500" dirty="0"/>
          </a:p>
        </p:txBody>
      </p:sp>
      <p:sp>
        <p:nvSpPr>
          <p:cNvPr id="16" name="Text 8"/>
          <p:cNvSpPr txBox="1"/>
          <p:nvPr/>
        </p:nvSpPr>
        <p:spPr>
          <a:xfrm>
            <a:off x="6822875" y="2215225"/>
            <a:ext cx="1962000" cy="15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Указательные слова помогают избежать повторов и направляют внимание читателя на нужную часть сообщения. Благодаря им описание становится яснее и выразительнее.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6822875" y="1511900"/>
            <a:ext cx="1962000" cy="5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тексте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употреблении местоимений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ошибки особенно заметны в письменных работах и устных ответах.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для урока русского языка; не является результатом статистического исследования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трудности связаны с формами после предлогов и выбором между свой и его, поэтому эти случаи требуют отдельной проверки.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03600" y="1412720"/>
            <a:ext cx="380100" cy="434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2150" y="1412720"/>
            <a:ext cx="380100" cy="43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0700" y="1412720"/>
            <a:ext cx="380100" cy="43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11472" y="3283435"/>
            <a:ext cx="434400" cy="347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13900" y="3239995"/>
            <a:ext cx="380100" cy="434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местоимения в вопросах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580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Кто?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кто употребляют, когда спрашивают о человеке или другом живом существе. Оно помогает сразу понять, кого именно нужно назвать в ответе и не смешивать лица с предметами.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3655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Что?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что выбирают, если вопрос относится к предмету, событию или явлению. Оно подходит для нейтрального, точного вопроса и часто помогает уточнить содержание ответа без лишних 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15100" y="1914650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Какой?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какой указывает на признак предмета и помогает спросить о качестве, виде или особенностях. С его помощью можно уточнить описание, если нужно выбрать один вариант из нескольких.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793022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Чей?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чей спрашивает о принадлежности. Оно связывает предмет с владельцем и особенно полезно, когда важно узнать, кому что-то принадлежит, а не просто назвать предмет.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68300" y="3741925"/>
            <a:ext cx="2671200" cy="12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Сколько?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сколько связано с количеством. Его употребляют, когда нужно узнать число предметов, людей или действий. Такое слово делает вопрос точным и сразу задаёт нужный смысл ответа.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Относительное местоимение соединяет части сложного предложения и показывает, что одно высказывание зависит от другого.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2330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Оно заменяет повторяющееся слово и помогает читателю быстрее понять, о ком или о чём идёт речь.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108200" y="2950875"/>
            <a:ext cx="2682300" cy="17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словам предложение звучит естественно, а текст становится связным, точным и легче воспринимается на слух и на письме.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Относительные местоимения в сложных предложениях
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местоимения: слитное и раздельное написание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 пишутся отрицательные местоимения в самых частых случаях.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написание характерно для цельных форм без предлога, а при наличии предлога части пишутся отдельно. Выбор не или ни зависит от ударения и смысла.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правило: отрицательные местоимения с не/ни и предлогами.
</a:t>
            </a:r>
            <a:endParaRPr lang="en-US" sz="113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9150" y="360000"/>
            <a:ext cx="71097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и их написание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4225" y="17576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Неопределённые местоимения называют то, что не уточнено или неизвестно. Они помогают говорить о человеке, предмете, признаке или количестве без точного указания, сохраняя смысл высказывания.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884750" y="14978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Неясный предмет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4225" y="26033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 частицами -то, -либо и -нибудь пишутся через дефис: кто-то, какой-либо, где-нибудь. Такая запись считается нормой и помогает отличать эти формы от обычных словосочетаний.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884750" y="23435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 дефисом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94225" y="34490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местоимение начинается с кое-, оно обычно пишется через дефис: кое-кто, кое-что. Но при наличии предлога предлог ставится отдельно: кое у кого, кое с чем.
</a:t>
            </a:r>
            <a:endParaRPr lang="en-US" sz="800" dirty="0"/>
          </a:p>
        </p:txBody>
      </p:sp>
      <p:sp>
        <p:nvSpPr>
          <p:cNvPr id="15" name="Text 7"/>
          <p:cNvSpPr txBox="1"/>
          <p:nvPr/>
        </p:nvSpPr>
        <p:spPr>
          <a:xfrm>
            <a:off x="884750" y="31892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кое-
</a:t>
            </a:r>
            <a:endParaRPr lang="en-US" sz="1100" dirty="0"/>
          </a:p>
        </p:txBody>
      </p:sp>
      <p:sp>
        <p:nvSpPr>
          <p:cNvPr id="16" name="Text 8"/>
          <p:cNvSpPr txBox="1"/>
          <p:nvPr/>
        </p:nvSpPr>
        <p:spPr>
          <a:xfrm>
            <a:off x="494225" y="4294799"/>
            <a:ext cx="46998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нужно определить, есть ли частица, где стоит предлог и не соединяются ли слова по смыслу. Это особенно важно в диктантах и письменных ответах.
</a:t>
            </a:r>
            <a:endParaRPr lang="en-US" sz="800" dirty="0"/>
          </a:p>
        </p:txBody>
      </p:sp>
      <p:sp>
        <p:nvSpPr>
          <p:cNvPr id="17" name="Text 9"/>
          <p:cNvSpPr txBox="1"/>
          <p:nvPr/>
        </p:nvSpPr>
        <p:spPr>
          <a:xfrm>
            <a:off x="884750" y="4034997"/>
            <a:ext cx="34398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 письме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правильное местоимение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выбора формы по смыслу, падежу и типичным орфографическим признакам.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школьные ошибки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полях тетради ученик написал: «ихний ответ». Учитель аккуратно исправил форму на «их» и подчеркнул, что в русском языке такая форма не является нормой. Ошибка выглядит заметно и сразу снижает качество письменной речи.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«Ихний» в тетради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другом предложении появилось: «Маша взяла его книгу», хотя речь шла о собственной книге Маши. После исправления стало ясно: нужно писать «свою книгу», потому что местоимение должно указывать на владельца действия.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 местоимение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устном ответе прозвучало: «Я говорил с она». Такое сочетание нарушает форму местоимения после предлога. Правильно: «с ней». Подобные ошибки часто возникают, когда ученик спешит и не проверяет падеж.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 и предлог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в речи: где они встречаются чаще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местоимения помогают связать уже известную и новую информацию в одном тексте.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примерам употребления местоимений в разных видах речи.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требует разных местоимений: в разговоре преобладают короткие и частотные формы, а в учебных и письменных текстах важнее точность и связь предложений.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5950" y="1792023"/>
            <a:ext cx="452400" cy="45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5100" y="1792023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5800" y="3539040"/>
            <a:ext cx="452400" cy="3619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493800"/>
            <a:ext cx="452400" cy="452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употребления местоимений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3595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проверь, подходит ли местоимение по смыслу: оно должно точно называть лицо, предмет, признак или количество, иначе фраза станет неточной и странной.
</a:t>
            </a:r>
            <a:endParaRPr lang="en-US" sz="1200" dirty="0"/>
          </a:p>
        </p:txBody>
      </p:sp>
      <p:sp>
        <p:nvSpPr>
          <p:cNvPr id="14" name="Text 3"/>
          <p:cNvSpPr txBox="1"/>
          <p:nvPr/>
        </p:nvSpPr>
        <p:spPr>
          <a:xfrm>
            <a:off x="107720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смыслу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845100" y="2297198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сравни форму с нужным падежом, числом и родом. Если местоимение стоит не в той форме, предложение звучит грамматически неверно и требует исправления.
</a:t>
            </a:r>
            <a:endParaRPr lang="en-US" sz="1200" dirty="0"/>
          </a:p>
        </p:txBody>
      </p:sp>
      <p:sp>
        <p:nvSpPr>
          <p:cNvPr id="16" name="Text 5"/>
          <p:cNvSpPr txBox="1"/>
          <p:nvPr/>
        </p:nvSpPr>
        <p:spPr>
          <a:xfrm>
            <a:off x="5386350" y="1801173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форме
</a:t>
            </a:r>
            <a:endParaRPr lang="en-US" sz="1400" dirty="0"/>
          </a:p>
        </p:txBody>
      </p:sp>
      <p:sp>
        <p:nvSpPr>
          <p:cNvPr id="17" name="Text 6"/>
          <p:cNvSpPr txBox="1"/>
          <p:nvPr/>
        </p:nvSpPr>
        <p:spPr>
          <a:xfrm>
            <a:off x="5358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Следи, чтобы в одном предложении не было лишнего повторения местоимений. Иногда достаточно одного слова, а повтор только утяжеляет речь и мешает смыслу.
</a:t>
            </a:r>
            <a:endParaRPr lang="en-US" sz="1200" dirty="0"/>
          </a:p>
        </p:txBody>
      </p:sp>
      <p:sp>
        <p:nvSpPr>
          <p:cNvPr id="18" name="Text 7"/>
          <p:cNvSpPr txBox="1"/>
          <p:nvPr/>
        </p:nvSpPr>
        <p:spPr>
          <a:xfrm>
            <a:off x="10770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повтора
</a:t>
            </a:r>
            <a:endParaRPr lang="en-US" sz="1400" dirty="0"/>
          </a:p>
        </p:txBody>
      </p:sp>
      <p:sp>
        <p:nvSpPr>
          <p:cNvPr id="19" name="Text 8"/>
          <p:cNvSpPr txBox="1"/>
          <p:nvPr/>
        </p:nvSpPr>
        <p:spPr>
          <a:xfrm>
            <a:off x="4845100" y="3998975"/>
            <a:ext cx="36999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внимательно проверяй формы после предлогов: у него, к ним, с ней, о нём. Здесь легко ошибиться, поэтому такую форму стоит перечитывать отдельно.
</a:t>
            </a:r>
            <a:endParaRPr lang="en-US" sz="1200" dirty="0"/>
          </a:p>
        </p:txBody>
      </p:sp>
      <p:sp>
        <p:nvSpPr>
          <p:cNvPr id="20" name="Text 9"/>
          <p:cNvSpPr txBox="1"/>
          <p:nvPr/>
        </p:nvSpPr>
        <p:spPr>
          <a:xfrm>
            <a:off x="5386350" y="3502950"/>
            <a:ext cx="26802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предлога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 трудным случаям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Сводим самые важные трудные случаи в короткую памятку.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употребления притяжательных, личных и неопределённых местоимений.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показывает, что выбор формы зависит от смысла, предлога и принадлежности. Самые надёжные ориентиры — вопрос к слову и проверка связи с подлежащим.
</a:t>
            </a:r>
            <a:endParaRPr lang="en-US" sz="14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делают речь точной и живой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выбирать местоимение по смыслу и по форме, речь становится ясной, связной и аккуратной. Это помогает избегать повторов, грамотно писать и уверенно отвечать на уроках.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2026-05-28T18:02:05Z</dcterms:created>
  <dcterms:modified xsi:type="dcterms:W3CDTF">2026-05-28T18:02:05Z</dcterms:modified>
</cp:coreProperties>
</file>