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водный запас планеты: океан, климат, жизнь и тайны глубин.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 — синяя бездна
</a:t>
            </a:r>
            <a:endParaRPr lang="en-US" sz="45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соединяет все материки, переносит тепло, участвует в круговороте воды и поддерживает жизнь миллионов организмов. Его солёные воды и огромные объёмы влияют на погоду, климат и природные процессы по всей планете.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без которого Земля была бы другой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Мировой океан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у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 — это сравнительно мелководная окраина материков. Здесь больше света, питательных веществ и удобных условий для жизни, поэтому именно в этой зоне сосредоточены важные биологические ресурсы.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шельфом дно резко понижается, образуя материковый склон. Этот участок соединяет прибрежные мелководья с глубокими частями океана и отличается сильными перепадами глубин.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Ложе океана занимает большую часть его дна. Это обширные ровные пространства, скрытые под километрами воды, где условия жизни гораздо суровее, чем в прибрежной зоне.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глубокие участки океана — желоба, где дно опускается более чем на 10 000 метров. Самый известный пример — Марианская впадина, одно из самых труднодоступных мест Земли.
</a:t>
            </a:r>
            <a:endParaRPr lang="en-US" sz="10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площадь у Тихого океана: он почти вдвое превышает Атлантический. Самые маленькие океаны расположены в полярных широтах.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площадях показывает, что Мировой океан неравномерен: крупнейшие водные пространства сосредоточены в тропиках и умеренных широтах.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площадях океанов (округлено),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Земли по площади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слой океана и жизнь у света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воды света достаточно для фотосинтеза, поэтому здесь активно развивается фитопланктон. Именно он запускает морские пищевые цепи и помогает насыщать атмосферу кислородом.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кормовая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и рядом с ней скапливается много мелких организмов, которыми питаются рыбы, медузы и другие животные. Поэтому верхний слой океана особенно богат жизнью.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часть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человек чаще всего видит морских обитателей: косяки рыб, дельфинов, морских птиц и плавающие водоросли. Эта зона лучше всего изучена и заметна с берега или судна.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 быстро реагируют на изменения погоды, температуры и загрязнения. Если условия меняются, это сразу отражается на планктоне и на всех животных, зависящих от него.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океана: темнота, холод и давление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почти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примерно 1000 метров солнечные лучи почти не доходят, поэтому там царит постоянная темнота. Жизнь в таких условиях зависит не от света, а от других источников энергии.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низкая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вода обычно близка к 2 °C, поэтому организмы приспосабливаются к холоду. Их обмен веществ замедлен, чтобы экономить энергию в бедной среде.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Сильнейшее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километром глубины давление резко возрастает и становится огромным. Это требует особого строения тела: гибких тканей, прочных оболочек и устойчивости к деформации.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глубоководные животные светятся в темноте, имеют большие глаза, длинные тела или редкие движения. Такие особенности помогают искать пищу, избегать опасности и выживать в полной темноте.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известных рекордов океана помогают понять его масштабы, глубины и биологическое разнообразие.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показывают, что океан объединяет экстремальные глубины и крупнейшие живые организмы на 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океанографии и биологии, 2024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рекорды и интересные факты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 влияет на климат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процессы теплообмена, испарения и влияния льда на морскую циркуляцию.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течения как движения воды в океане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переносят нагретую воду из низких широт к более холодным районам. Благодаря этому климат побережий становится мягче, а зимы — менее суровыми.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потоки понижают температуру воздуха у берегов и часто делают климат суше. В местах их встречи с тёплым воздухом нередко образуются туманы.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 — одно из самых известных тёплых течений Атлантики. Оно приносит тепло к Северной Атлантике и заметно смягчает климат Западной Европы.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рыбу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перемещают питательные вещества и определяют, где собираются рыбы. Поэтому рыболовные районы часто связаны с местами, где встречаются тёплые и холодные воды.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одновременно поддерживает природу и хозяйственную деятельность человека, поэтому его значение выходит далеко за пределы морского побережья.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климатические и биологические функции: именно они влияют на устойчивость природных условий и жизнь на Земле.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презентации,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Мирового океана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океана: от планктона до китов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фундамент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почти не заметен глазу, но именно он запускает морские пищевые цепи. Фитопланктон создаёт органическое вещество и выделяет кислород, а зоопланктон становится пищей для множества мелких и крупных животных.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жители открытой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Нектон активно передвигается в толще океана и не зависит от течений так сильно, как планктон. Рыбы, кальмары и морские млекопитающие могут преодолевать большие расстояния в поисках пищи, тепла и безопасных мест.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Дно, где жизнь не останавливается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живёт на морском дне, где условия часто кажутся суровыми и неподвижными. Здесь обитают кораллы, моллюски, морские звёзды и многие другие организмы, приспособленные к жизни на твёрдом или мягком грунте.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Поселение полипов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коралловые полипы прикрепляются к твёрдому основанию и начинают жить колонией, объединяясь в общий риф.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Нарастание известкового скелета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выделяют известковый материал, поэтому риф постепенно увеличивается и образует прочную подводную структуру.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Риф как экосистема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 рифе поселяются тысячи видов рыб, ракообразных и моллюсков, а крупнейшие рифовые системы становятся заметными даже из космоса.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 роста кораллового рифа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океан используется человеком и какие выгоды и риски связаны с каждым направлением.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даёт людям важные ресурсы и услуги, но каждое использование требует осторожности, чтобы не разрушать морскую среду.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презентации по теме Мирового океана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океана и их значение для людей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океана и его последствия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бутылки, пакеты и упаковка долго не разлагаются. Они накапливаются в океане, распадаются на мелкие частицы и становятся опасными для морских животных, которые принимают их за пищу.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 цепях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частицы пластика легко попадают в планктон и рыбу, а затем поднимаются по пищевой цепи. Так загрязнение оказывается не только в воде, но и в организмах животных.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химические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и промышленные стоки ухудшают качество воды, покрывают поверхность плёнкой и мешают дыханию и передвижению морских обитателей. Особенно страдают птицы, рыбы и морские млекопитающие.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берегам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портит пляжи, прибрежные лагуны и места нереста рыб. В результате снижается биологическое разнообразие, а людям становится труднее использовать морские территории для отдыха и хозяйства.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проблема может ослабить сразу несколько морских экосистем, поэтому угрозы часто усиливают друг друга.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потепление воды выглядят наиболее масштабными угрозами, потому что затрагивают большие площади океана и множество видов одновременно.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школьной темы «Мировой океан»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Мировому океану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Мировой океан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показывает, как уменьшить загрязнение, сохранить виды и укрепить защиту берегов.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океан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следить за температурой поверхности, движением воды и состоянием льдов. Благодаря им учёные получают общую картину изменений в океане на огромных пространствах.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суда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Экспедиционные корабли берут пробы воды, измеряют солёность и температуру, а также изучают жизнь морских организмов. Такие исследования дают точные данные прямо в районе наблюдений.
</a:t>
            </a:r>
            <a:endParaRPr lang="en-US" sz="1118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и 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буи и автоматические станции работают долго и передают информацию без участия человека. Они особенно полезны там, где часто меняется погода или проходят сильные течения.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батискафы опускаются на большие глубины, куда человек не может попасть без специальной техники. Они снимают дно, собирают образцы и помогают исследовать малоизученные районы.
</a:t>
            </a:r>
            <a:endParaRPr lang="en-US" sz="1080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морского дна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постоянно уточняются, потому что рельеф океанского дна очень сложен. Особенно трудно изучать глубоководные области, где давление, темнота и холод делают работу намного сложнее.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 жизни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обеспечивает людей рыбой, моллюсками и другими морепродуктами. Для многих прибрежных стран это важный источник питания и один из основных способов получения белка.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Рыболовство, транспорт, портовая деятельность, туризм и добыча ресурсов создают рабочие места. Для прибрежных городов океан часто становится главным источником дохода.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морю перевозится большая часть мировой торговли, поэтому океанические маршруты соединяют страны и континенты. Порты и судоходство поддерживают экономику многих государств.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океана привлекают туристов, но сами прибрежные территории уязвимы. Штормы, эрозия и повышение уровня моря могут повредить дома, дороги и места отдыха.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самые важные числа и понять, почему океан играет такую большую роль в жизни планеты.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занимает большую часть поверхности Земли, содержит почти всю её воду и имеет огромный диапазон глубин, что делает его уникальной природной системой.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обобщённые справочные данные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Мировом океане, которые важно запомнить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соединяет погоду, живые организмы и жизнь людей в одну систему. Его нужно беречь, потому что от чистоты воды, здоровья морей и разумного использования ресурсов зависит будущее планеты.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океан: единая система Земли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2026-06-02T13:05:56Z</dcterms:created>
  <dcterms:modified xsi:type="dcterms:W3CDTF">2026-06-02T13:05:56Z</dcterms:modified>
</cp:coreProperties>
</file>