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 структурная единица вида: основные вопросы урока
</a:t>
            </a:r>
            <a:endParaRPr lang="en-US" sz="193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Определение, структура и значение популяций в биологическом разнообразии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смысл понятия «популяция»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«популяция» сформировался в начале XX века благодаря трудам А.Н. Северцова и В.С. Наталина. Он обозначает группу особей одного вида, связанных общим местом обитания и генетическим обменом, что важно для изучения эволюции и экологии.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популяции в структуре и эволюции вида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основная структурная единица вида, объединяющая особей с генетической связью и общей территорией обитания, что обеспечивает внутривидовую целостность.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генами внутри популяции формирует единый генофонд, позволяя проявляться естественному отбору и адаптации к изменяющимся условиям окружающей среды.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уровень служит ключевым элементом микроэволюционных процессов, обеспечивая постепенное накопление наследственных изменений в пределах вида.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популяций на примерах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сосны обыкновенной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сосен, произрастающих на конкретном лесном участке, взаимодействующих и скрещивающихся, образует единое генетическое сообщество с устойчивой территориальной связью.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карпа в пруду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Карпы в замкнутом водоёме представляют собой популяцию, так как живут совместно, свободно спариваются и передают гены внутри ограниченной среды обитания.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популяция белок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заселяющие городской парк, формируют отдельную популяцию с четко ограниченной территорией и генетическим обменом, адаптируясь к урбанизированной среде.
</a:t>
            </a:r>
            <a:endParaRPr lang="en-US" sz="10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популяции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отражает долю молодых, зрелых и старых особей, что влияет на репродуктивный потенциал и динамику численности.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соотношение определяет эффективность размножения и распределение функций между мужскими и женскими особями популяции.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внутри популяции обеспечивает устойчивость к внешним факторам и адаптационные возможности видов.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показывает распределение особей — от равномерного рассредоточения до группировок, влияющего на социальное поведение и взаимодействия.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живых систем: формирование вида через популяции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построения биологической структуры от особи к виду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численности популяции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особей на определённой территории за фиксированный период служит основой для оценки биомассы и ресурсов в экосистеме.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прямого подсчёта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учёт позволяет получить данные о численности животных и растений, но требует значительных усилий и точного подхода.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Кольцевание и пробные площадки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кольцевания и выборочных участков помогает отслеживать миграции и осредненную численность с учётом динамики популяции.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процессы: рождаемость, смертность, миграции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смертность формируют базовые изменения численности, определяя рост или сокращение популяции в конкретных условиях.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(иммиграция и эмиграция) влияют на генетическую структуру и адаптивность, способствуя обмену генами между популяциями.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Подразумевает ограниченное ресурсами среда обитания, влияющая на замедление роста после периода быстрого увеличения.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S-образная кривая роста популяции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регулируется взаимодействием биотических и абиотических факторов, формируя устойчивое равновесие.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численности дрозофил, 20 век.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внутрипопуляционной конкуренции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пищевые и водные ресурсы ограничивает численность и стимулирует естественный отбор наиболее приспособленных особей.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территорию проявляется в агрессивных взаимодействиях, например, между воробьями, защищающими участки для гнездования.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при размножении способствует отбору качественных партнеров, что влияет на генетическое качество последующего поколения.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внутри популяции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у насекомых в загрязнённой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изменяют окраску, приспосабливаясь к загрязненным урбанизированным районам. Эта маскировка снижает их уязвимость перед хищниками, повышая выживаемость популяции в неблагоприятных условиях.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поведенческие стратегии у грызунов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развивают поведенческие адаптации, например, усиленное ночное активное время и использование сложных убежищ. Эти изменения позволяют уменьшить риски хищничества и повысить шансы на размножение.
</a:t>
            </a:r>
            <a:endParaRPr lang="en-US" sz="80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социальных групп у волков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образуют стабильные социальные группы с разделением ролей внутри стаи. Это обеспечивает кооперацию при охоте и защиту территории, что способствует устойчивости популяции и сохранению генофонда.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миграций в поддержании генофонда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способствуют перемещению особей между популяциями, что позволяет обменяться генетическим материалом и повысить адаптивный потенциал. Это увеличивает шансы на выживание в изменяющихся условиях.
</a:t>
            </a:r>
            <a:endParaRPr lang="en-US" sz="85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как фактор генетического обмена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миграционных путей под воздействием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сдвиги в маршрутах миграций, например, журавли меняют традиционные направления перелётов. Такие изменения отражают адаптацию к новым экологическим реалиям.
</a:t>
            </a:r>
            <a:endParaRPr lang="en-US" sz="8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взаимодействия в экосистемах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популяциями — борются за ограниченные ресурсы, например, белки и сои конкурируют за пищу в лесу, влияя на численность друг друга.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регулирует численность добычи, как волки контролируют популяции оленей, предотвращая чрезмерное размножение и поддерживая экологический баланс.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включает взаимовыгодные связи, например, опылители и цветущие растения — взаимная помощь обеспечивает воспроизводство и выживание обоих.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Межпопуляционные связи создают сложные цепочки питания и взаимовлияния, способствуя динамическому равновесию и устойчивости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Флуктуации связаны с ресурсной ограниченностью и давлением хищников, что вызывает циклы подъёма и спада численности.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леммингов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влияние биотических и абиотических факторов на стабильность популяции с периодичностью около 3–4 лет.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наблюдений Арктического института, 2023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пространственного распределения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Равномерное, случайное и групповое распределение формируют разные стратегии использования среды и взаимодействия особей, обеспечивая разнообразие адаптаций в популяциях.
</a:t>
            </a:r>
            <a:endParaRPr lang="en-US" sz="807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распределения организмов в популяциях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распределения на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распределения отражает экологические условия и способствует устойчивости популяции через оптимизацию использования ресурсов и защиты от хищников.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продолжительности жизни, плодовитости и размеров территорий трёх видов показывает связь с экологической стратегией и адаптацией.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биологических параметров популяций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высокой плодовитостью быстро реагируют на изменения, а деревья характеризуются стабильностью и долгожительством.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стр. 240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как основа устойчивости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обеспечивает популяциям способность адаптироваться к изменяющимся условиям среды и сохранять жизнеспособность.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развитие устойчивости бактерий к антибиотикам, что демонстрирует потенциальную изменчивость для выживания.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окраски у бабочек улучшает их маскировку и снижает риск хищничества, повышая общую устойчивость популяции.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постепенное формирование новых популяций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ведёт к возникновению различных популяций с уникальными адаптациями к локальным условиям и ресурсам.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дарвиновых вьюрков видно, как адаптации к разной пище и средам приводят к начальным этапам видообразования.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структуру и численность популяций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сокращает численность популяций, нарушая природные циклы и изменяя среду обитания, как это видно на примере северного оленя.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инфраструктурные изменения приводят к ограничению миграций и ухудшению генетического разнообразия, что снижает устойчивость видов.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популяций в сохранении природы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играют ключевую роль в поддержании биоразнообразия и экологического равновесия. Их изучение важно для эффективных природоохранных стратегий и устойчивого использования ресурсов.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2026-05-10T04:22:32Z</dcterms:created>
  <dcterms:modified xsi:type="dcterms:W3CDTF">2026-05-10T04:22:32Z</dcterms:modified>
</cp:coreProperties>
</file>