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жизненно важная ткань организма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ключ к жизни, она поддерживает здоровье и защищает организм.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кислород и питательные вещества к клеткам, выводит вредные вещества, а также защищает организм от инфекций и поддерживает стабильность внутренней среды.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кровь так важна для человека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крови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жидкая основа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более половины объёма крови. Она переносит воду, соли, белки, питательные вещества и отходы обмена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переносчики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гемоглобин, связывающий кислород и углекислый газ. Они составляют большую часть форменных элементов крови.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клетки в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защищают организм от инфекций, а тромбоциты участвуют в остановке кровотечений при повреждении сосудов.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состоит на 90% из воды, что обеспечивает транспортировку растворённых веществ в организме.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содержатся белки — альбумины, поддерживающие давление, глобулины, участвующие в иммунитете, и фибриноген, необходимый для свёртывания крови.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составе плазмы есть глюкоза, витамины, гормоны и минеральные соли, обеспечивающие жизненно важные процессы.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крови: её состав и функции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 их роль в организме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кислород переносится с лёгких к тканям, а углекислый газ возвращается обратно для выведения из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безъядерные клетки с двояковогнутой формой, что увеличивает площадь поверхности для транспортировки газов.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клеток крови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преобладают численно, обеспечивая основную функцию доставки кислорода.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малую численность, лейкоциты и тромбоциты выполняют критические защитные и восстановительные функции.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лейкоцитов в крови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Гранулоциты — первая линия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Гранулоциты быстро реагируют на инфекцию, захватывая и уничтожая бактерии с помощью ферментов и токсинов. Их много в местах воспаления.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и иммунная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распознают вирусы и вырабатывают специфические антитела, помогая организму запомнить и защититься от повторных атак.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Моноциты — крупные защитники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Моноциты поглощают и разрушают чужеродные частицы и мёртвые клетки. При необходимости они превращаются в макрофаги, усиливая иммунный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и их роль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свёртывании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маленькие безъядерные клетки, которые быстро собираются в месте повреждения сосуда, формируя пробку для остановки крови.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 от кровопотерь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формирования пробки, они выделяют вещества, активирующие процесс свёртывания и способствующие восстановлению тканей.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97" y="1466362"/>
            <a:ext cx="120656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09" y="2378058"/>
            <a:ext cx="93431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509" y="3289748"/>
            <a:ext cx="93431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509" y="4201430"/>
            <a:ext cx="93431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и резус-фактор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I (0)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содержит антигенов A и B, может быть донором для всех других групп в экстренных случаях.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II (A)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антиген A, требует совместимости при переливании и донорстве.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III (B)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наличием антигена B, важно учитывать при выборе крови для переливания.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(Rh)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Определяется наличием антигена D; Rh+ совместим с Rh+, Rh- требует осторожности при переливаниях.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групп крови в популяции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населения с разными группами крови зависит от региона, большинство имеют I и II группы.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I и II групп облегчает планирование донорских программ и переливаний.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Кроветворные органы и образование клеток крови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красный костный мозг локализуется преимущественно в плоских и трубчатых костях. В молодом возрасте кроветворение достигает максимальной активности, обеспечивая организм необходимыми клетками крови.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форменные элементы крови — эритроциты, лейкоциты и тромбоциты — развиваются из стволовых клеток, находящихся в красном костном мозге. Этот процесс называется гемопоэзом и обеспечивает постоянное обновление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и транспорт газов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это белок, содержащийся в эритроцитах, который связывает кислород в лёгких, обеспечивая его эффективную транспортировку ко всем органам и тканям организма.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тканях кислород высвобождается из гемоглобина, позволяя клеткам использовать его для обмена веществ и получения энергии. Это обеспечивает жизнь и нормальное функционирование органов.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также захватывает углекислый газ, продукт обмена, в тканях и переносит его обратно в лёгкие для удаления при выдохе, что позволяет сохранять баланс газов в крови.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гемоглобин выполняет ключевую роль в поддержании жизненно важных процессов благодаря двунаправленному переносу газов между лёгкими и тканями.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защита: функции лейкоцитов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лимфоцитов в иммунитете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вырабатывают специальные белки — антитела, которые узнают и нейтрализуют вредные микроорганизмы. Они также сохраняют иммунную память, обеспечивая быструю защиту при повторных инфекциях.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гранулоцитов и моноцитов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Гранулоциты и моноциты способны поглощать и разрушать бактерии и другие чужеродные частицы. Эта способность помогает организму эффективно бороться с инфекциями и воспалениями.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свёртывания крови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плазме содержатся специальные белки — факторы свёртывания, включая фибриноген, которые при повреждении сосуда запускают каскад реакций для остановки кровотечения.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быстро собираются в месте повреждения и образуют первичную пробку, препятствуя дальнейшей потере крови и создавая условия для формирования более прочного тромба.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усиливают преобразование фибриногена в нерастворимый фибрин, который образует сетчатую структуру, укрепляющую тромб и надёжно закупоривающую повреждённый сосуд.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характеризуется повышенной склонностью к кровотечениям из-за нарушения в системе свертывания крови, что требует особого медицинского контроля.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7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450 детей
</a:t>
            </a:r>
            <a:endParaRPr lang="en-US" sz="5379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рождается с гемофилией, редким заболеванием, влияющим на способность крови свёртываться.
</a:t>
            </a:r>
            <a:endParaRPr lang="en-US" sz="2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Кровопотеря: степень опасности и последствия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 15%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кровопотеря обычно переносится организмом без серьёзных последствий, но может вызвать лёгкое ухудшение самочувствия и усталость.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от 15% до 30%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признаки гиповолемического шока: бледность кожи, учащённое сердцебиение, слабость. Требуется медицинская помощь для стабилизации состояния.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более 30%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для жизни состояние с риском шока и летального исхода. Необходима срочная остановка кровотечения и проведение трансфузии.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кровообращения: путь крови по организму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крови для доставки кислорода и обмена веществ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Переливание крови: показания и правила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процедурой обязательно проверяется совместимость групп крови и резус-фактора донора и реципиента. Это предотвращает опасные осложнения, такие как гемолиз и анафилактический шок.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Переливание крови применяется при значительной кровопотере, тяжёлых формах анемии и при операциях, когда собственные резервы организма недостаточны для восстановления объёма крови.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крови и её особенностях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крови у взрослого человека составляет в среднем от 4,5 до 6 литров, что зависит от пола, возраста и массы тела. Кровь составляет около 7–8% массы тела.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эритроцита длится около 120 дней, после чего старые клетки разрушаются в селезёнке и печени, а их место занимают новые, созданные в костном мозге.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животных, например кальмаров, кровь содержит гемоцианин, поэтому она имеет синий цвет. Этот белок переносит кислород подобно гемоглобину, но с использованием меди вместо железа.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крови для здоровья человека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состава и функций крови помогает вовремя выявлять болезни, ценить донорство и поддерживать здоровье через профилактические меры и правильный образ 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2026-05-09T00:41:39Z</dcterms:created>
  <dcterms:modified xsi:type="dcterms:W3CDTF">2026-05-09T00:41:39Z</dcterms:modified>
</cp:coreProperties>
</file>