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медианы равнобедренного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медиана к основанию одновременно высота и биссектриса.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Вспомним базовые факты: равные углы при основании, высота под прямым углом, биссектриса делит угол пополам. Для вывода важно уметь работать с равенством треугольников, серединными точками и симметрией.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вспоминать равнобедренный треугольник
</a:t>
            </a:r>
            <a:endParaRPr lang="en-US" sz="2767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в треугольнике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треугольника с серединой противоположной стороны. Она всегда приводит к двум треугольникам с общим элементом — частью основания.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из вершины перпендикулярно противоположной стороне. Она «включает» прямой угол и помогает находить длины и сравнивать треугольники.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при вершине на две равные части. В равнобедренном треугольнике, если линия проведена к основанию, она сразу выполняет все три роли.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равнобедренного треугольника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показаны боковые стороны и основание равнобедренного треугольника. Отмечены вершина треугольника и середина основания, через которую проходит ключевая линия — медиана.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фиксируют, что боковые стороны равны, а углы при основании равны. Также видно, что медиана образует с основанием прямой угол, то есть совпадает с высотой в этой конфигурации.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обозначено на рисунке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равенства видны сразу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медиана к основанию становится высотой и биссектрисой
</a:t>
            </a:r>
            <a:endParaRPr lang="en-US" sz="196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равенство двух треугольников, получающихся при проведении медианы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совпадают у одной линии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линия, проведённая к основанию через середину, одновременно выполняет три условия.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медиана делит основание пополам, возникающее равенство двух треугольников «переключает» её в высоту и биссектрису.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доказательства (материал по геометрии, 7 класс)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43007"/>
            <a:ext cx="4166100" cy="21259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в разных треугольниках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отмечено, можно ли встретить совпадение медианы, высоты и биссектрисы в одном отрезке.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 трёх линий — характерный признак равнобедренного треугольника при медиане, проведённой к основанию.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(сравнение по признакам)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свойство верно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делит равнобедренный треугольник на два треугольника. Они имеют равные боковые стороны, потому что исходный треугольник симметричен.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основание делится медианой пополам: BD=DC. Сторона AD входит в оба треугольника как общая, поэтому треугольники оказываются равными.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равенства треугольников следует равенство соответствующих углов. Тогда медиана делит угол при вершине пополам и одновременно стоит перпендикулярно основанию.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равнобедренного треугольника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части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сложить равнобедренный треугольник так, чтобы одна половина совпала с другой, их «отражённые» контуры становятся одинаковыми. Это хорошо видно на рисунке: левая и правая части зеркальны.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линия — 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к основанию проходит через вершину и середину основания и делит фигуру на две одинаковые части. Поэтому именно эта линия служит осью симметрии треугольника.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углы после проведения медианы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проведении медианы к основанию равными становятся углы у основания. А угол при вершине делится на две равные части.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превращает геометрию в «две одинаковые половины»: поэтому медиана одновременно даёт деление углов и прямой угол.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равнобедренного треугольника, доказательство через равенство треугольников (учебный материал)
</a:t>
            </a:r>
            <a:endParaRPr lang="en-US" sz="11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см
</a:t>
            </a:r>
            <a:endParaRPr lang="en-US" sz="5713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равенстве боковых сторон по 10 см медиана к основанию становится инструментом для нахождения равных частей и углов.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боковые стороны равнобедренного треугольника равны 10 см, а основание равно 12 см, медиана делит основание на два отрезка по 6 см. Вершинный угол делится пополам, а медиана перпендикулярна основанию.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из школьной геометрии; расчёт по исходным данным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решения: что доказывать и как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определения равнобедренного треугольника к выводу о медиане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«Любая медиана — высота?»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автоматически считают: если есть медиана, значит она перпендикулярна основанию. Но в произвольном треугольнике это не так. Перпендикулярность появляется только в равнобедренном треугольнике для медианы, проведённой к основанию.
</a:t>
            </a:r>
            <a:endParaRPr lang="en-US" sz="913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Путаница: медиана к основанию и к боковой стороне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провести медиану к боковой стороне и попытаться применить свойство равнобедренного треугольника. Однако нужное утверждение относится именно к медиане к основанию. Тогда она становится и высотой, и биссектрисой.
</a:t>
            </a:r>
            <a:endParaRPr lang="en-US" sz="8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10716"/>
            <a:ext cx="4392900" cy="25905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можно ли сделать вывод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признаки, которые уже даны или доказаны, с тем, какой вывод можно сделать о медиане в равнобедренном треугольнике.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равнобедренность сочетается с «делит основание пополам» и подтверждается угловым или перпендикулярным признаком, вывод о медиане как высоте и биссектрисе становится обоснованным.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из школьных доказательств свойства медианы.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это свойство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середины основания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треугольник равнобедренный, середину основания можно находить через медиану. Лишние измерения не нужны: достаточно понять, что основания делятся пополам.
</a:t>
            </a:r>
            <a:endParaRPr lang="en-US" sz="117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прямого угла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к основанию в равнобедренном треугольнике перпендикулярна основанию. Это помогает быстро отмечать 90° и затем считать длины и углы в задачах.
</a:t>
            </a:r>
            <a:endParaRPr lang="en-US" sz="119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симметрии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медианы, высоты и биссектрисы показывает, что фигура «зеркально» устроена. По этой линии можно объяснять равенство частей треугольника.
</a:t>
            </a:r>
            <a:endParaRPr lang="en-US" sz="1344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 вычисления углов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используется при построениях: где провести линию, чтобы получить нужные углы. Также оно помогает находить углы, опираясь на то, что вершины делятся пополам.
</a:t>
            </a:r>
            <a:endParaRPr lang="en-US" sz="12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доказательства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возникает потому, что медиана делит основание на равные части, а боковые стороны равны. Поэтому углы в соответствующих положениях тоже равны.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углы при основании совпали, становится ясно, что медиана одновременно образует прямой угол с основанием и делит вершину пополам.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доказательство свойства медианы в равнобедренном треугольнике.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свойства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к основанию в равнобедренном треугольнике не просто проходит «через середину». Она разбивает фигуру на два равных треугольника, то есть делает их похожими по расположению и равными по размерам.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соединяет ключевые точки: вершину, середину основания и середину угла при вершине. Поэтому по ней удобно проверять равенство частей и симметричность рисунка.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«делит поровну»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точки объединяет линия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формулировка теоремы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медиана, проведенная к основанию, является одновременно высотой и биссектрисой. Значит, она образует прямой угол с основанием и делит вершину пополам.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треугольник симметричен относительно этой линии, медиана служит осью симметрии. Это позволяет рассматривать отражение как способ доказательства равенства частей.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Обратно: если отрезок из вершины делит основание пополам и перпендикулярен ему, то он играет роль оси симметрии треугольника. Следовательно, треугольник становится равнобедренным, а линия — искомой медианой.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71462"/>
            <a:ext cx="4166100" cy="24690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для проверки задачи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факты, которые позволяют сделать вывод о том, что одна и та же линия в равнобедренном треугольнике обладает сразу тремя свойствами.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одновременно выполняются равнобедренность и «деление поровну» (включая перпендикулярность или деление угла), то вывод о медиане как высоте и биссектрисе подтверждён.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свойство медианы в равнобедренном треугольнике из школьной геометрии.
</a:t>
            </a:r>
            <a:endParaRPr lang="en-US" sz="12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одна линия — три свойства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медиана к основанию одновременно является высотой, биссектрисой и осью симметрии. Это позволяет быстро решать задачи на углы, длины и построения в 7 классе.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2026-05-12T01:11:16Z</dcterms:created>
  <dcterms:modified xsi:type="dcterms:W3CDTF">2026-05-12T01:11:16Z</dcterms:modified>
</cp:coreProperties>
</file>