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человек в космосе: Юрий Гагарин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звёздам начался с одного смелого полёта.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1960-х космос был почти неизвестной территорией. Человек ещё не летал туда, где уже работали спутники и летали животные. Полёт Гагарина стал проверкой науки, техники и человеческой смелости.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полёт Гагарина стал историческим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родился 9 марта 1934 года в деревне Клушино Смоленской области и вырос в обычной трудовой семье.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Юрий Гагарин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любил технику, интересовался самолётами и учился в Саратовском индустриальном техникуме, а потом в аэроклубе.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там Гагарин впервые серьёзно занялся полётами и сделал первые шаги к будущей космической профессии.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отряд космонавтов искали лётчиков, которые могли сохранять спокойствие и быстро принимать решения в необычной ситуации.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выбрали именно его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был собранным, внимательным и очень аккуратным. Эти качества особенно ценились там, где каждая секунда была важной.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переносил нагрузки и умел работать точно, не теряясь даже в трудных испытаниях и тренировках.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рост тоже помог: в маленькой кабине корабля это оказалось удобным и практичным преимуществом.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Центрифуга: проверка на перегрузки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космонавты тренировались в центрифуге, чтобы привыкнуть к сильным перегрузкам. Это было непросто, но такие испытания помогали понять, как ведёт себя тело во время старта и спуска.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Сурдокамера: тишина и одиночество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сурдокамере было почти совсем тихо, как в закрытом мире без привычных звуков. Космонавты учились сохранять спокойствие, внимательность и порядок мыслей, даже когда вокруг очень однообразно.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Гагарина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Товарищи вспоминали Гагарина как дисциплинированного, смелого и доброжелательного человека. Он умел поддержать других и не терял хорошего настроения даже во время сложной подготовки.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готовили будущих космонавтов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«Восток-1»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космонавт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был рассчитан только на одного человека. Внутри всё было устроено очень компактно, потому что места в кабине было совсем немного.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на борту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работы выполняли приборы и автоматика. Это было важно, потому что полёт был новым и очень рискованным делом.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космонавта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Гагарина защищал специальный скафандр. Он помогал сохранить безопасность в необычных условиях и был частью важной системы защиты.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кабина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Кабина корабля была тесной и простой по устройству. Но именно в ней человек впервые отправился в космос и увидел Землю с орбиты.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 полёт Гагарина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первого пилотируемого космического полёта 12 апреля 1961 года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9:07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московскому времени состоялся старт корабля «Восток-1».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момент начался первый полёт человека в космос. Короткое слово Гагарина «Поехали!» запомнилось всему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запуска «Восток-1»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около 300 километров Гагарин увидел Землю как удивительно красивую планету — голубую, яркую и очень живую.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видел космонавт в космосе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наблюдал облака, солнечный свет и тонкую границу между освещённой Землёй и тёмным космическим пространством.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первое живое впечатление человека от полёта вокруг Земли — словно увидеть свой дом из огромного окна.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хватило, чтобы сделать один полный оборот вокруг Земли.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короткое время стало ясно: человек может летать в космос и возвращаться домой живым и здоровым.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полёта Юрия Гагарина «Восток-1»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высоте около 7 километров Гагарин покинул спускаемый аппарат и приземлился отдельно. После долгого пути он снова оказался под обычным небом, уже как герой всей планеты.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Землю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Энгельса его первыми увидели женщина и девочка. Для них встреча с человеком из космоса стала невероятным событием: такое случается только раз 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первым доказал, что человек может не только мечтать о космосе, но и действительно туда лететь. Это стало настоящим прорывом для науки и техники.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весь мир говорил об этом полёте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 полёте быстро облетела разные страны. Люди понимали: началась новая космическая эпоха, а у Земли появился первый посланник, увидевший её из орбиты.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12 апреля стали отмечать как День космонавтики. Имя Гагарина навсегда осталось в истории как имя человека, открывшего дорогу в космос для всего человечества.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96660"/>
            <a:ext cx="226148" cy="18091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встретили Гагарина в СССР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награда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полёта Гагарину присвоили звание Героя Советского Союза. Это была высокая честь, которую в стране знали и уважали все.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встречали Гагарина как настоящего героя. Его успех радовал взрослых и детей, потому что первый космонавт стал поводом для гордости всей страны.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Гагарина быстро полюбили за простоту, доброжелательность и светлую улыбку. Он не казался недосягаемым и поэтому был особенно близок многим людям.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каждому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Гагарине скоро узнали по всей стране. Его имя звучало на уроках, в книгах и на встречах, а дети видели в нём пример смелости и старания.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первого старта помог улучшить ракеты, систему связи и средства спасения. Каждый следующий полёт становился немного безопаснее и увереннее.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Экипажи и 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космос стали летать не только одиночные космонавты, но и целые экипажи. В полётах появились женщины, учёные и специалисты разных стран.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1961: первый полёт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полёта Гагарина стало ясно, что человек может находиться в космосе и возвращаться на Землю. Это изменило планы учёных и инженеров.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корабли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«Востоком-1» начали создавать более совершенные корабли. Они были рассчитаны на более длительные полёты и лучшую защиту космонавтов.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1961 года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Гагарина был около 157 сантиметров. Для космонавта это оказалось удобно: небольшая кабина «Востока-1» была тесной, и в ней важно было всё продумать очень точно.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Гагарине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полётом он написал письмо семье на случай беды. Это показывает, что Гагарин был смелым человеком, который понимал риск, но всё равно шёл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238" y="3106289"/>
            <a:ext cx="154422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первом космонавте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есть улицы и площади имени Гагарина. Так люди каждый день вспоминают человека, который первым полетел в космос.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Гагарина носят школы и музеи. Там рассказывают о его жизни, подготовке и первом полёте, чтобы дети лучше понимали историю космонавтики.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Гагарину установлены в разных городах. Они напоминают, что его подвиг стал важной частью истории страны и всего мира.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12 апреля вспоминают первый полёт человека в космос. Этот день стал особенным праздником науки, смелости и большой мечты.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Мечта, которая стала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Гагарина похожа на очень большую сказку, но она настоящая. В ней есть мечта, труд и смелость. Поэтому детям легко представить, как обычный человек становится героем.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интересна история Гагарина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к звёздам связан не только с ракетами. Здесь нужны математика, физика, техника и умение работать вместе. Это помогает понять: большие открытия начинаются с любопытства и старания.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мечте о 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 к небу, обучение и тренировки привели Гагарина к историческому полёту.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Гагарина помогла сделать шаг в неизвестность. Он не просто мечтал о космосе, а спокойно и уверенно отправился туда, куда прежде не летал никто.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этой истории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превратила мечту в реальность. Без знаний о ракетах, орбите и безопасности такой полёт был бы невозможен, даже если очень хотелось бы.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многих людей сделал полёт возможным. Учёные, конструкторы, врачи и инженеры вместе создавали корабль, скафандр и систему связи, чтобы всё прошло правильно.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дружба помогали на каждом шаге. Космос открывается тем, кто умеет учиться, помогать друг другу и не сдаваться после трудностей.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открыл дорогу в 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человека в космос показал, что смелая мечта может стать реальностью. Благодаря Гагарину мир поверил в силу знаний, труда и командной работы.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2026-05-21T08:11:29Z</dcterms:created>
  <dcterms:modified xsi:type="dcterms:W3CDTF">2026-05-21T08:11:29Z</dcterms:modified>
</cp:coreProperties>
</file>