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удивительный мир съедобных и ядовитых видов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разнообразие грибов, их строение и важность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грибы школьникам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занимают отдельное царство организмов и насчитывают около 100 тысяч видов. В России сбор грибов — давняя традиция питания. Знания о съедобных и ядовитых грибах помогают предотвращать отравления и беречь здоровье.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гриба: основные части и их функции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— плодовое тело для спор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— это верхняя надземная часть гриба, где развиваются и распространяются споры для размножения. Она может иметь разнообразные формы и окраску, важные для идентификации вида.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— опора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служит крепкой опорой для шляпки и соединяет её с грибницей под землёй. Она помогает удерживать плодовое тело над поверхностью и обеспечивает транспорт веществ.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— скрытый подземный мицелий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представляет собой сеть тонких белых нитей — мицелий, который разветвляется в почве или древесине. Она всасывает воду и питательные вещества, связывая гриб с окружающей средой.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грибов и условия роста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парковые места произрастания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чаще всего растут в лесах и парках, предпочитая влажную и тенистую среду. Они появляются на почве, в мхах, у корней деревьев и на пнях, используя их для питания.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городских и садовых участках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грибов, особенно культивируемые или адаптированные, встречаются вблизи жилых домов, садов и газонов, что делает сбор доступным даже в городской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тела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незаметна, но после обильных дождей при высокой влажности появляются надземные плодовые тела — шляпки, которые можно собирать и изучать.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6181" y="2237181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съедобные грибы России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Ценится за вкус и аромат, встречается под хвойными и лиственными деревьями, крупный и мясистый.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 берёзовых лесах, отличается коричневой шляпкой и плотной ножкой.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Ярко-жёлтый гриб с волнистой шляпкой, растёт большими колониями на лесной подстилке.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Культивируемый гриб с белой или розовато-коричневой шляпкой, широко используется в кулинарии.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Маслёнок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гриб с липкой шляпкой, часто встречается под соснами и елями, съедобен после термообработки.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гриб: отличительные признаки и полезные свойства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белого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имеет массивную светлую ножку с гладкой поверхностью и коричневую шляпку, которая не темнеет на срезе. Его опознать легко по форме и цвету, что важно для безопасного сбора.
</a:t>
            </a:r>
            <a:endParaRPr lang="en-US" sz="1402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и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богат белками, витаминами и минералами. Он широко используется в кулинарии для жарки, сушки и консервирования, а также ценится за насыщенный вкус и аромат.
</a:t>
            </a:r>
            <a:endParaRPr lang="en-US" sz="14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и опёнок: особенности популярных грибов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нежная желтая красавица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выделяется волнистой и ярко-жёлтой шляпкой. Она растёт большими группами на лесной земле. Обладает витаминами и обладает противоглистными свойствами.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— гриб пней 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обычно появляется на пнях и трухлявых деревьях, легко узнаётся по медово-жёлтой шляпке и кольцу на ножке. Он богат витаминами и антимикробными веществами.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съедобных и ядовитых грибов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для различения грибов: цвет шляпки, запах, реакция мякоти, наличие кольца и вольвы, особенности пластинок.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безопасного сбора важно учитывать совокупность признаков, а не только один из них.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Микологические справочники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России: ключевые представители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самый опасный гриб с зелёной или белой шляпкой, вызывающий тяжёлое отравление и смерть без своевременной помощи.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красный выделяется яркой красной шляпкой с белыми точками, содержит психоактивные токсины, опасные при употреблении.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Сатанинский гриб имеет бледную шляпку с яркой ножкой, его ядовитые вещества опасны для человека и вызывают серьёзные расстройства.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 внешне похожи на съедобные, но содержат токсины и легко приводят к отравлениям при ошибочном сборе.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поганка: описание и опасность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бледной поганки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отличается зеленовато-белой шляпкой, характерным кольцом на ножке и расширением у основания — вольвой. Эти признаки помогают отличить её от съедобных видов.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отравления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содержит сильнейшие токсины, устойчивые к термообработке. Часто путается с шампиньонами, что приводит к смертельным исходам без быстрой медицинской помощи.
</a:t>
            </a:r>
            <a:endParaRPr lang="en-US" sz="14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Мухоморы: характерные признаки и токсичность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сигналы природы: мухомор красный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 узнаётся по ярко-красной шляпке с белыми пятнами, которая сразу привлекает внимание. Толстая ножка с расширением у основания и кольцом — характерные признаки мухомора. Несмотря на свою красоту, он крайне токсичен и вызывает серьёзные отравления.
</a:t>
            </a:r>
            <a:endParaRPr lang="en-US" sz="130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Психоактивные свойства и медицинское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Мухоморы содержат вещества, вызывающие галлюцинации и расстройства. Тем не менее в фармакологии их компоненты применяют в малых дозах для изучения влияния на нервную систему, но только под строгим контролем специалистов.
</a:t>
            </a:r>
            <a:endParaRPr lang="en-US" sz="12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отравлении грибами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симптомах отравления — тошноте, рвоте, поносе, слабости — нужно срочно вызвать скорую помощь и начать промывание желудка. Это позволит уменьшить количество яда в организме.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Обеспечьте пострадавшему покой и достаточное питье. Внутривенное введение жидкостей и поддержка жизненно важных функций проводят только в лечебном учреждении.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яда бледной поганки и мухомора противоядия нет, поэтому своевременная госпитализация и лечение в больнице жизненно необходимы для спасения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грибных отравлений в России по годам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отравлений связан с увеличением популярности сбора грибов и недостаточным знанием их признаков населением.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повышения информированности и обучения безопасному сбору грибов среди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Росздравнадзор, данные 2023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Грибы-двойники: сложность распознавания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ложный и настоящий: важные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опёнок визуально напоминает съедобный, но пластинки у него светлее и ножка более тонкая без правильного кольца. Ошибки в распознавании могут привести к отравлению, поэтому важно внимательно изучать детали.
</a:t>
            </a:r>
            <a:endParaRPr lang="en-US" sz="1213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полевой и бледная поганка — опасное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имеют похожие размеры и форму, но у бледной поганки пластинки всегда белого цвета и неприятный запах. Различия сложно заметить новичкам, поэтому сбор незнакомых грибов крайне рискован.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сбора грибов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только те виды, которые знаете хорошо и умеете отличать от ядовитых аналогов, избегая неопределённых грибов.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острый нож для аккуратного среза, чтобы не повредить грибницу и способствовать её сохранению.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Откажитесь от повреждённых, с червями или старых плодовых тел — они могут быть опасными даже у съедобных видов.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Обрабатывайте и храните собранные грибы в течение суток, чтобы избежать размножения бактерий и порчи продукта.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употребления сырых грибов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грибы сложно переварить, они раздражают слизистую желудка и могут вызывать кишечные расстройства и аллергии даже при употреблении съедобных видов.
</a:t>
            </a:r>
            <a:endParaRPr lang="en-US" sz="1167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 уничтожает многие токсины и патогенные микроорганизмы, делая блюда из грибов безопасными для здоровья.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Культивируемые грибы, как шампиньоны, можно употреблять термически обработанными, но сырыми их есть не рекомендуется из-за риска неприятных реакций.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съедобных грибов дома: возможности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— популярный вид для домашних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распространёнными для разведения дома являются шампиньоны, требующие умеренной температуры и влажности. Их вырастить можно на компостных субстратах с контролем чистоты.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Вешенка — неприхотливый гриб с быстрым 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Вешенки растут на опилках, соломе и древесных отходах, не требуют высоких температур и дают урожай уже через несколько недель после посадки.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в домашних условиях — редкость и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лисичек в домашних условиях сложнее из-за особых требований к субстрату и микроклимату. Но при правильном уходе их можно культивировать даже в квартире.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домашнего выращивания грибов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поддержания условий и сбора урожая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грибов для человека: питание и медицина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источник белка и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богаты легкоусвояемыми белками, витаминами группы B и D, а также минеральными элементами. Они полезны для поддержания иммунитета и обмена веществ.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грибов получают антибиотики, например пенициллин, а также ферменты и витамины, которые применяют в фармакологии для лечения различных заболеваний.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Кулинарное применение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используются в приготовлении супов, соусов, закусок и гарниров. Их насыщенный вкус и аромат обогащают рацион и делают блюда полезными и питательными.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грибам — залог здоровья и безопасности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съедобных и ядовитых грибах помогают избежать опасностей и расширяют представления о пользе грибов. Внимательный сбор и соблюдение правил обеспечивают здоровье и увлекательное знакомство с природой.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2026-05-08T01:29:58Z</dcterms:created>
  <dcterms:modified xsi:type="dcterms:W3CDTF">2026-05-08T01:29:58Z</dcterms:modified>
</cp:coreProperties>
</file>