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власти Советов и большевиков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1917 закрепил передачу власти Советам: от кризиса в Петрограде — к новой системе управления.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 осени 1917 года: кризис власти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осени 1917 года страна переживала острый политический, военный и социально-экономический кризис. Временное правительство не решило главные вопросы: шла война, земля оставалась без ответа, а в городах нарастали перебои с продовольствием и топливом. В армии росли дезертирство и недовольство, на предприятиях — забастовки. Советы постепенно становились реальным центром влияния, а слабость старой власти открыла путь для решительных действий большевиков.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большевики получили преимущество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обещали быстро прекратить участие в войне, передать землю крестьянам и усилить контроль рабочих над производством. Такие обещания звучали как прямой ответ на ожидания солдат, крестьян и рабочих.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дисциплина и активная агитация в крупных городах помогли расширять поддержку. В условиях быстро меняющейся политики организованность давала преимущество тем, кто действовал последовательно и целенаправленно.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большевиков казалась людям понятной и близкой к их повседневным бедам. Лозунги «мир, земля, хлеб» отражали ожидания тех, кто устал от войны, нехватки земли и ухудшения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большевиков в Советах осенью 1917 года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столичных и гарнизонных структурах поддержка большевиков смещалась от меньшинства к доминированию, тогда как позиции их оппонентов заметно слабели.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вектор: решающую роль в переходе власти сыграли Советы, где большевики получили большинство и возможность проводить свои решения.
</a:t>
            </a:r>
            <a:endParaRPr lang="en-US" sz="1307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описанной в источниках динамике (без точных процентов).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Октябрьскому восстанию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ключевых этапов событий (цепочка от кризисов к захвату власти)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Военно-революционный комитет в Петрограде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ВРК в подготовке восстания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Военно-революционный комитет стал главным штабом восстания в столице: он готовил и координировал действия сил, которые должны были перейти в наступательный режим. Благодаря этому у Временного правительства оставалось меньше времени и возможностей для сопротивления.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обеспечивал силу и контроль в столице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ВРК опирался на Петроградский гарнизон, Красную гвардию рабочих отрядов и балтийских матросов. Его задача заключалась в том, чтобы сосредоточить вооружённые ресурсы и установить контроль над ключевыми пунктами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Всероссийский съезд Советов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противников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противников новой власти покинули заседание. Это изменило баланс сил внутри съезда и позволило закрепить решения без компромисса с оппонентами.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октября 1917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открылся в Петрограде и придал захвату власти политическую легитимность. Большевики и союзники получили на заседании решающее влияние.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власти и органы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объявил о переходе власти к Советам и утвердил создание Совета народных комиссаров. Тем самым была оформлена юридическая основа новой политической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35" y="1595710"/>
            <a:ext cx="3895559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декреты Советской власти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Декреты о мире и о земле стали ключевыми сигналами новой власти и основой для укрепления поддержки.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декреты закрывали две самые «острые» темы: война и земля. Это помогало мобилизовать социальные группы, наиболее болезненно ощущавшие кризис.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Учебно-справочные обобщения по программным документам ранней советской власти; точные даты по изданиям могут отличаться в зависимости от публикации.
</a:t>
            </a:r>
            <a:endParaRPr lang="en-US" sz="9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Советского правительства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Исполнительным органом новой власти стал Совет народных комиссаров (Совнарком), который возглавил управление страной. Председателем был Владимир Ленин, а народные комиссары отвечали за ключевые сферы.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Высший орган между съездами Советов выполнял функции ВЦИК: он обеспечивал продолжение курса и формально закреплял решения съездов. Так институты не «обрывались» после заседаний.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складывалась система, где решения исходили от советских органов, а партийное руководство помогало проводить их в практику. Это сочетание определило управленческий стиль ранней советской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контролю над страной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власть оперативно закреплялась в инфраструктуре управления: брала под контроль печать, банки, почту, телеграф и железные дороги. Такая концентрация ресурсов снижала возможности противников влиять на информацию и финансы.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предприятиях вводился рабочий контроль, а в государственном управлении усиливалась роль комиссаров. Эти меры позволяли централизовать управленческие решения и выстраивать единый порядок действий по всей стране.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сопротивление новой власти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новая власть воспринималась по-разному: для одних Советы означали надежду на мир и землю, для других — угрозу привычному политическому и социальному порядку.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Неоднородность поддержки объясняет, почему удержание власти требовало не только лозунгов, но и быстрого управления ключевыми ресурсами и силового контроля.
</a:t>
            </a:r>
            <a:endParaRPr lang="en-US" sz="1215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 основе описания исторической ситуации в учебных обобщениях (качественная шкала, без точных процентов).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одного дня заседания собрание было распущено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ходе заседания Учредительного собрания (январь 1918 года).
</a:t>
            </a:r>
            <a:endParaRPr lang="en-US" sz="647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Учредительное собрание провело краткую сессию и не приняло приоритет Советов, поэтому большевики закрепили переход к советской модели власти уже без парламентского соревнования.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съезда Советов — к исполнению на местах
</a:t>
            </a:r>
            <a:endParaRPr lang="en-US" sz="2839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принципа формирования власти: решения центра дополняются исполнением и контролем в регионах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Брестский мир и цена удержания власти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1918 года Советская Россия вышла из Первой мировой войны, подписав Брестский мир с Германией и её союзниками. Это остановило войну для большевиков, но сделало цену переговоров крайне высокой.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условиям договора страна потеряла значительные территории и сталкивалась с утратой части населения и хозяйственных ресурсов. Такое решение усиливало напряжение между обещаниями революции и реальными последствиями мира.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дал большевикам возможность выполнить ключевое обещание прекращения войны, однако вызвал политический раскол. Недовольство отражалось в росте внутреннего сопротивления и в усложнении управления страной в условиях кризиса.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власти после подписания мира потребовало сочетания переговорной логики и силовых мер. Поэтому Брестский мир стал не только внешнеполитическим, но и внутренним испытанием устойчивости режима.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5269" y="1599680"/>
            <a:ext cx="2706796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основных политических сил в 1917 году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программ объясняет, почему политический конфликт быстро стал борьбой за контроль над властью: согласия по ключевым вопросам не было.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Несовместимость базовых установок (вопрос мира, земельный вопрос и форма власти) делала диалог затруднённым и повышала вероятность силового противостояния.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идей политических партий по учебным материалам по истории России 1917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и социальные преобразования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1918 году началась национализация банков и крупной промышленности. Это усилило государственный контроль над экономическими рычагами и позволило власти опираться на централизованное управление ресурсами.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пересматривались трудовые отношения: вводились новые принципы распределения и управления предприятиями. Целью было связать работу промышленности с нуждами государства и поддержанием политической стабильности.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политика разрушала старую систему помещичьего землевладения и закрепляла перераспределение собственности в пользу крестьянства. Тем самым менялась социальная структура и роль государства в хозяйственной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опора большевиков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носила союзный характер: каждая группа видела в революции свой способ ответить на войну, голод и угрозу прежнего порядка.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согласие было не всеобщим, удержание власти зависело от сочетания социальных интересов и управляемости ключевых силовых и административных ресурсов.
</a:t>
            </a:r>
            <a:endParaRPr lang="en-US" sz="131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 основе описания социальной базы (качественная оценка вкладов, без точных статистических долей).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начала Гражданской войны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факторам эскалации относились разгон Учредительного собрания и Брестский мир. Дополнительно конфликт усиливали насильственные изменения в собственности и жёсткая политика по отношению к политическим противникам новой власти.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возникали антибольшевистские центры и формировалось Белое движение, а также происходили мятежи и локальные вооружённые столкновения. Постепенно политическая борьба за власть переросла в широкомасштабную Гражданскую войну.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установления советской власти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затронули основы собственности, устройство управления и судебной системы, а также внешнюю политику. На практике это означало переход к логике революционного государства, а не продолжение прежней модели.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1917–1918 годов задали рамки развития страны на десятилетия вперёд: политическая система стала более централизованной, социальные отношения — более трансформируемыми. Началась длительная и конфликтная эпоха реформ и противостояний.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власти Советов привело к созданию нового типа государства, опирающегося на революционную легитимность и партийное руководство. Это изменило сам принцип принятия решений и распределения полномочий.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1917: смена власти и начало новой эпохи
</a:t>
            </a:r>
            <a:endParaRPr lang="en-US" sz="2675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использовали общий кризис, поддержку Советов и ослабление Временного правительства, чтобы быстро установить новую власть. Победа повлекла выход из войны, передел собственности и переход к советскому государству, но одновременно — к однопартийному курсу и Гражданской войне.
</a:t>
            </a:r>
            <a:endParaRPr lang="en-US" sz="109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2026-05-12T22:18:08Z</dcterms:created>
  <dcterms:modified xsi:type="dcterms:W3CDTF">2026-05-12T22:18:08Z</dcterms:modified>
</cp:coreProperties>
</file>