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 и географическая долгота: ключевые аспекты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точного времени в определении долготы с историей и современностью.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навигационные ошибки из-за неправильного определения долготы приводили к катастрофам. Правительства вводили премии за методы её точного измерения, стимулируя важные открытия и инновации.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точного времени в навигации и науке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долгота — это угол между меридианом выбранной точки и Гринвичским нулевым меридианом, измеряется в градусах от 0° до 180° в восточном и западном направлениях.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вместе с широтой формирует систему координат, позволяющую однозначно определить местоположение на поверхности Земли в глобальной системе географических координат.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играет ключевую роль в навигации и картографии, обеспечивая точное позиционирование и расчёт маршрутов как на суше, так и в море.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географической долготы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15° долготы соответствует одному часу разницы времени, что позволяет вычислять координату по местным часовым показаниям.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науки, 2023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вращение Земли создает временные сдвиги на разных долготах, связывая время и положение на планете.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вычисления долготы сравнивают местное солнечное время с временем по Гринвичу. Разница во времени умножается на 15, что даёт расстояние в градусах от нулевого меридиана.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 местного полудня достигается измерением высоты Солнца над горизонтом, позволяя получить высокую точность при определении координат.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времени в определении долготы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британского флота у островов Силли из-за неправильного определения долготы унесло жизни свыше 1400 моряков.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1714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парламент учреждает Лонгитюдскую премию — награду 20 000 фунтов за метод точного вычисления долготы в море.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1735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Гаррисон создаёт первый надёжный морской хронометр, революционно меняющий навигацию на море.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в решении проблемы долготы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затмения как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методы определяли долготу по наблюдению лунных затмений с известным временем их наступления, что требовало точных астрономических записей и коммуникаций.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Юпитера в навигации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спутников Юпитера служили временными ориентирми для измерения долготы, но ограниченная точность инструментов XVII века снижала надёжность этих методов.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астрономические методы определения долготы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морского хронометра Джоном Гаррисоном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1735 году Гаррисон разработал морской хронометр, который сохранял точное время в условиях качки и температурных изменений на корабле.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позволило мореплавателям надежно вычислять долготу, сводя к минимуму риск ошибок, приводивших к кораблекрушениям.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Хронометр Джона Гаррисона стал основой для безопасной и точной морской навигации, открыв новую эру в судоходстве.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балансирный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Хронометр оснащён балансиром с пружиной, сохраняющей стабильную частоту хода даже при качке, что критично для точности измерения времени на море.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точность и надёжность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демонстрировало погрешность менее одной минуты за месяц, что было выдающимся достижением для XVIII века и решало проблему долготы.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принцип работы хронометра Гаррисона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линейную связь между часовым сдвигом и географической долготой.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час временной разницы равен 15 градусам долготы, упрощающему навигационные расчёты.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навигационная служба,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зависимости долготы от разницы во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на море определяется по высоте Полярной звезды над горизонтом с помощью секстанта, что позволяло морякам ориентироваться в ночном небе.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вычислялась сравнением местного солнечного полудня с точным временем Гринвичского меридиана, измеряемым по морскому хронометру.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и навигаторы использовали эфемериды — таблицы с предсказаниями положений светил, чтобы уточнять время и координаты.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наблюдения и расчёты были необходимы для предотвращения ошибок, опасных для морских судов и успешного плавания.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астрономия и измерения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944920"/>
            <a:ext cx="3848986" cy="22584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определения долготы оцениваются по точности, удобству использования в море и на суше, а также стоимость внедрения.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Хронометры и радиосигналы предоставляют наилучшую точность и практичность для морского судоходства.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служба времени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методов определения долготы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меридианная конференция 1884 года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конференции Гринвичский меридиан был установлен нулевым меридианом для отсчёта времени. Это упрощало навигацию и согласование международных расписаний.
</a:t>
            </a:r>
            <a:endParaRPr lang="en-US" sz="1523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мира на часовые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была условно разделена на 24 часовых пояса по 15° долготы каждый, что позволило унифицировать местное время в разных регионах.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часовых поясов и стандартизация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900752"/>
            <a:ext cx="542108" cy="433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900752"/>
            <a:ext cx="542108" cy="4336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радиотехнологий в передаче точного времени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Синхронизация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Радиосигналы позволили синхронизировать часы на кораблях и в аэродромах, обеспечивая точность навигации и безопасности без визуального контакта.
</a:t>
            </a:r>
            <a:endParaRPr lang="en-US" sz="1673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Минимизация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эталонного сигнала сократила погрешности в определении долготы до нескольких секунд, резко повысив точность навигации.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Радиостанции передавали стандартизированное время по всему миру, обеспечивая единую временную основу для различных отраслей и стран.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— лидер глобальной навигации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GPS состоит из множества спутников с атомными часами, которые обеспечивают точные сигналы времени и координат для пользователей по всему миру, применяемые в разных сферах.
</a:t>
            </a:r>
            <a:endParaRPr lang="en-US" sz="1114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ГЛОНАСС — отечественная альтернатива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спутниковая система ГЛОНАСС также предоставляет высокоточное позиционирование и широко используется в военной и гражданской сфере для навигации и геодезии.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критических областях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данные о долготе важны для экстренных служб, авиации и транспортной логистики, где даже малейшая ошибка в координатах может иметь серьёзные последствия.
</a:t>
            </a:r>
            <a:endParaRPr lang="en-US" sz="111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определение долготы с помощью спутниковых 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1 секунды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 за миллионы лет делает их главным стандартом точности в глобальной навигации и телекоммуникациях.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стандартов США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атомные часы используют частоту колебаний цезия и рубидия для выдачи крайне стабильного сигнала времени. Это позволяет поддерживать синхронизацию в самых требовательных системах.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 необходимо для слаженной работы телекоммуникационных сетей, где синхронизация обеспечивает высокую скорость и качество передачи данных.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финансовом секторе временные отметки операций критичны для предотвращения ошибок и обеспечения безопасности сделок на глобальных биржах.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электросети и научные экспедиции зависят от точного времени: сбои могут вызвать аварии, а согласованность обеспечивает успешное проведение исследований.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точного времени в науке и 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вычисления географической долготы с использованием временных измерений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долготы по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GPS могут возникать из-за солнечной активности, электромагнитных помех и вредоносных кибератак, влияющих на точность определения координат.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Перспективным направлением считаются квантовые часы, обеспечивающие ещё более стабильные и точные временные показатели для спутниковых 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различных глобальных навигационных систем повышает надежность и устойчивость позиционирования при любых внешних условиях.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существенно улучшает точность измерений, что важно для геодезии, авиации и научных исследований в изменяющихся условиях.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перспективы измерения долготы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роль точного времени в определении долготы и современная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 стало основой успешного определения долготы в истории и сегодня. Современные технологии обеспечивают непревзойдённую точность, поддерживая глобальные транспортные и научные системы.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2026-05-07T23:01:38Z</dcterms:created>
  <dcterms:modified xsi:type="dcterms:W3CDTF">2026-05-07T23:01:38Z</dcterms:modified>
</cp:coreProperties>
</file>