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популяций и видов: основные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и видов — ключ к сохранению экосистем и устойчивому развитию.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виды: биологические основы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понятий «популяция» и «вид» раскрывает природу биоразнообразия и помогает разобраться в взаимодействиях живых организмов в их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 и её характеристики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особей одного вида, населяющих определённую территорию и частично изолированных от других групп, что обеспечивает уникальные экологические условия.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популяций включают численность, плотность, возрастно-половую структуру, которые отражают их внутреннее состояние и адаптацию.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популяции к изменениям среды определяется её способностью поддерживать стабильные показатели в условиях воздействия внешних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науке известно более 2 миллионов видов, с постоянным открытием примерно 18 тысяч новых ежегодно.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живых организмов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на Земле, а ежегодно открываются тысячи новых, расширяя понимание биологического разнообразия.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науке известно более 2 миллионов видов, с постоянным открытием примерно 18 тысяч новых ежегодно.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62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миллионов
</a:t>
            </a:r>
            <a:endParaRPr lang="en-US" sz="5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популяции и виды: примеры и задачи
</a:t>
            </a:r>
            <a:endParaRPr lang="en-US" sz="249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изменения численности популяций грызунов помогает предсказывать вспышки болезней, что важно для защиты здоровья человека и животных.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эпидемий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адаптации помогает понять, как популяции приспосабливаются к природным и антропогенным изменениям, что обеспечивает выживаемость видов.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изменениям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позволяет принимать меры по охране исчезающих животных. Например, зубр в России был восстановлен благодаря контролю и расселению особей из питомников.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популяций и видов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концепции биосферы расширило взгляд на взаимосвязь живых организмов и среды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— В.И. Вернадский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генетических моделей популяций способствовала объединению генетики и эволюционной биологии.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— Рональд Фишер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методов видовой и популяционной экологии стало базой для современных исследований биоразнообразия.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развитие экологии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заложила основы понимания изменчивости и эволюции видов.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Чарльз Дарвин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34912"/>
            <a:ext cx="4843800" cy="24147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популяция, вид и экосистема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уровнем популяции, вида и экосистемы в биологии.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состоит из популяций, а экосистема объединяет различные виды в единое функционирующее сообщество.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биологии, учебник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России: популяции и виды
</a:t>
            </a:r>
            <a:endParaRPr lang="en-US" sz="2921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вид тюленей, обитающий только в озере Байкал. Его популяция требует постоянного мониторинга для сохранения в условиях изменения климата.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 — эндемик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считается исчезающим. Программы по сохранению и изучению его популяции способствуют предотвращению полного исчезновения.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Уссурийский тигр — редкий хищник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высокой численностью и важной ролью в экосистеме региона. Исследования помогают сбалансировать охрану и охоту.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камчатского бурого медведя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роль видов в экосистеме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определяет место вида в природе, включая ресурсы и условия, необходимые для выживания и размножения.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играют критическую роль опылителей, что обеспечивает плодородие растений и поддерживает пищевые цепи.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Кабаны регулируют численность насекомых и влияют на почвенные процессы, способствуя поддержанию равновесия в лесных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популяций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травы демонстрируют устойчивость к засухе благодаря особым генам, у рыб встречаются варианты, повышающие сопротивление паразитам, а бабочки Aglais io используют разнообразные окраски крыльев для успеха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адаптивных вариаций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основу для адаптации видов к изменениям среды и устойчивости популяций к стрессам. Оно влияет на выживаемость и эволюционный потенциал.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изучения популяций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отслеживать индивидуальных животных, выявлять их перемещения и выживаемость, используя методы маркировки и повторного поимки в природе.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маркирование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спутниковые снимки и аэрофотосъёмку для оценки среды обитания и распределения популяций на больших территориях.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бесконтактное наблюдение за животными, фиксируя их численность и поведение в естественных условиях без прямого вмешательства.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и дроны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генетическое разнообразие и родственные связи внутри популяций, что помогает оценить адаптационный потенциал и угрозы вырождения.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анализы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 на примере белого медведя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(МСОП), 2021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напрямую связаны с уменьшением площади арктических льдов, что сокращает охотничьи возможности для медведей.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к снижению популяции, обусловленная климатическими изменениями и нарушением природных условий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популяций: структура и динамика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молодых, зрелых и старых особей определяет потенциальный рост или сокращение популяции. Половой состав влияет на репродуктивный успех и социальные структуры внутри группы.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половозрастная структура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способствует быстрому росту численности, тогда как повышенная смертность, в том числе из-за хищников, ограничивает численность и меняет динамику развития популяции.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Плодовитость и смертность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и их влияние на популяции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проявляется в борьбе за пищу и территорию между схожими видами, например, между волками и лисами в лесах России.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выгоден обеим сторонам, как в случае взаимодействия муравьёв и тлей: муравьи охраняют тлей, получая сладкие выделения.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добычи, предотвращая перенаселение и способствуя экологическому равновесию.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наносит вред хозяину, снижая его здоровье и выживаемость, что влияет на плотность и устойчивость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исчезновения видов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местообитаний и загрязнение окружающей среды приводят к утрате условий существования многих видов, снижают их численность и генетическое разнообразие.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браконьерство усугубляют утрату биоразнообразия. Сокращение популяций нарушает экосистемные функции и устойчивость природных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мероприятия по сохранению видов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охранных территорий, таких как заповедники и парки, обеспечивает защиту естественной среды обитания редких видов и способствует стабилизации их популяций.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разведения в неволе и последующего расселения, а также экологическое образование и сотрудничество между странами способствуют сохранению исчезающих видов на международном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мониторинга популяций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своевременно выявлять риски эпидемий через контроль динамики численности грызунов и других переносчиков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данные для разработки устойчивых стратегий природопользования, включая регулирование охоты и сохранение ключевых видов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оценить влияние загрязнения и антропогенных факторов на здоровье популяций, как, например, массовая гибель пчёл от пестицидов.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сокращение популяций связано с интенсификацией сельскохозяйственных работ и широким применением пестицидов, ухудшающих условия для выживания птиц.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Французского орнитологического общества, 2022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снижение численности полевых птиц во Франции за последние три десятилетия.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сокращение популяций связано с интенсификацией сельскохозяйственных работ и широким применением пестицидов, ухудшающих условия для выживания птиц.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аспекты изучения популяций и видов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зелёных зон в городах способствует сохранению биоразнообразия, а биотехнологии применяются для стабилизации и восстановления уязвимых популяций редких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планирование и биотехнологии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 и поддержка полезных организмов оптимизируют урожай и улучшают санитарное состояние, в медицинской экологии помогает оценивать угрозы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медицина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глубокого понимания популяций и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и поведения популяций позволяет эффективно управлять природными ресурсами и сохранять биоразнообразие для устойчивого развития и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2026-05-10T04:21:30Z</dcterms:created>
  <dcterms:modified xsi:type="dcterms:W3CDTF">2026-05-10T04:21:30Z</dcterms:modified>
</cp:coreProperties>
</file>